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sldIdLst>
    <p:sldId id="256" r:id="rId2"/>
    <p:sldId id="264" r:id="rId3"/>
    <p:sldId id="257" r:id="rId4"/>
    <p:sldId id="265" r:id="rId5"/>
    <p:sldId id="258" r:id="rId6"/>
    <p:sldId id="266" r:id="rId7"/>
    <p:sldId id="259" r:id="rId8"/>
    <p:sldId id="267" r:id="rId9"/>
    <p:sldId id="260" r:id="rId10"/>
    <p:sldId id="268" r:id="rId11"/>
    <p:sldId id="261" r:id="rId12"/>
    <p:sldId id="263" r:id="rId13"/>
    <p:sldId id="262"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1" d="100"/>
          <a:sy n="111" d="100"/>
        </p:scale>
        <p:origin x="59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28808-26D1-4F4B-96F4-F3082078DD61}"/>
              </a:ext>
            </a:extLst>
          </p:cNvPr>
          <p:cNvSpPr>
            <a:spLocks noGrp="1"/>
          </p:cNvSpPr>
          <p:nvPr>
            <p:ph type="ctrTitle"/>
          </p:nvPr>
        </p:nvSpPr>
        <p:spPr>
          <a:xfrm>
            <a:off x="1257008" y="1122362"/>
            <a:ext cx="8816632" cy="3571557"/>
          </a:xfrm>
        </p:spPr>
        <p:txBody>
          <a:bodyPr anchor="b">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52E0C639-B0CD-4365-98A9-C1E5FF6CF450}"/>
              </a:ext>
            </a:extLst>
          </p:cNvPr>
          <p:cNvSpPr>
            <a:spLocks noGrp="1"/>
          </p:cNvSpPr>
          <p:nvPr>
            <p:ph type="subTitle" idx="1"/>
          </p:nvPr>
        </p:nvSpPr>
        <p:spPr>
          <a:xfrm>
            <a:off x="1257008" y="5521960"/>
            <a:ext cx="8816632" cy="944879"/>
          </a:xfrm>
        </p:spPr>
        <p:txBody>
          <a:bodyPr anchor="ct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C6780C52-E6BB-4B27-B5D8-2D33B2497C56}"/>
              </a:ext>
            </a:extLst>
          </p:cNvPr>
          <p:cNvSpPr>
            <a:spLocks noGrp="1"/>
          </p:cNvSpPr>
          <p:nvPr>
            <p:ph type="dt" sz="half" idx="10"/>
          </p:nvPr>
        </p:nvSpPr>
        <p:spPr/>
        <p:txBody>
          <a:bodyPr/>
          <a:lstStyle/>
          <a:p>
            <a:fld id="{F6CCBF3A-D7FB-4B97-8FD5-6FFB20CB1E84}" type="datetimeFigureOut">
              <a:rPr lang="en-US" smtClean="0"/>
              <a:t>9/10/2026</a:t>
            </a:fld>
            <a:endParaRPr lang="en-US"/>
          </a:p>
        </p:txBody>
      </p:sp>
      <p:sp>
        <p:nvSpPr>
          <p:cNvPr id="5" name="Footer Placeholder 4">
            <a:extLst>
              <a:ext uri="{FF2B5EF4-FFF2-40B4-BE49-F238E27FC236}">
                <a16:creationId xmlns:a16="http://schemas.microsoft.com/office/drawing/2014/main" id="{AF77C649-4A0C-4EF2-8FC1-2BCF0BF95D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0E03F2-D0FE-49BB-8AEC-E99C4DB2D67D}"/>
              </a:ext>
            </a:extLst>
          </p:cNvPr>
          <p:cNvSpPr>
            <a:spLocks noGrp="1"/>
          </p:cNvSpPr>
          <p:nvPr>
            <p:ph type="sldNum" sz="quarter" idx="12"/>
          </p:nvPr>
        </p:nvSpPr>
        <p:spPr/>
        <p:txBody>
          <a:bodyPr/>
          <a:lstStyle/>
          <a:p>
            <a:fld id="{3109D357-8067-4A1F-97B2-93C5160B78D9}" type="slidenum">
              <a:rPr lang="en-US" smtClean="0"/>
              <a:t>‹#›</a:t>
            </a:fld>
            <a:endParaRPr lang="en-US"/>
          </a:p>
        </p:txBody>
      </p:sp>
      <p:cxnSp>
        <p:nvCxnSpPr>
          <p:cNvPr id="16" name="Straight Connector 15">
            <a:extLst>
              <a:ext uri="{FF2B5EF4-FFF2-40B4-BE49-F238E27FC236}">
                <a16:creationId xmlns:a16="http://schemas.microsoft.com/office/drawing/2014/main" id="{24A7CC8F-56A6-423D-B67A-8BA89D3EC911}"/>
              </a:ext>
            </a:extLst>
          </p:cNvPr>
          <p:cNvCxnSpPr>
            <a:cxnSpLocks/>
          </p:cNvCxnSpPr>
          <p:nvPr/>
        </p:nvCxnSpPr>
        <p:spPr>
          <a:xfrm flipH="1">
            <a:off x="4" y="514350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64471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05B5E-C545-4763-BA47-4C2C0FCA514D}"/>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7FA263F8-8E34-4910-BF7A-F1C5A99689D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6E74E5-D20D-4AB7-8D98-F336CE0ECCBE}"/>
              </a:ext>
            </a:extLst>
          </p:cNvPr>
          <p:cNvSpPr>
            <a:spLocks noGrp="1"/>
          </p:cNvSpPr>
          <p:nvPr>
            <p:ph type="dt" sz="half" idx="10"/>
          </p:nvPr>
        </p:nvSpPr>
        <p:spPr/>
        <p:txBody>
          <a:bodyPr/>
          <a:lstStyle/>
          <a:p>
            <a:fld id="{F6CCBF3A-D7FB-4B97-8FD5-6FFB20CB1E84}" type="datetimeFigureOut">
              <a:rPr lang="en-US" smtClean="0"/>
              <a:t>9/10/2026</a:t>
            </a:fld>
            <a:endParaRPr lang="en-US"/>
          </a:p>
        </p:txBody>
      </p:sp>
      <p:sp>
        <p:nvSpPr>
          <p:cNvPr id="5" name="Footer Placeholder 4">
            <a:extLst>
              <a:ext uri="{FF2B5EF4-FFF2-40B4-BE49-F238E27FC236}">
                <a16:creationId xmlns:a16="http://schemas.microsoft.com/office/drawing/2014/main" id="{C79D23AA-8F22-4B09-8FAA-CD16E5D66C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E8A028-A0C8-45E7-915E-B83FF59C9F18}"/>
              </a:ext>
            </a:extLst>
          </p:cNvPr>
          <p:cNvSpPr>
            <a:spLocks noGrp="1"/>
          </p:cNvSpPr>
          <p:nvPr>
            <p:ph type="sldNum" sz="quarter" idx="12"/>
          </p:nvPr>
        </p:nvSpPr>
        <p:spPr/>
        <p:txBody>
          <a:bodyPr/>
          <a:lstStyle/>
          <a:p>
            <a:fld id="{3109D357-8067-4A1F-97B2-93C5160B78D9}" type="slidenum">
              <a:rPr lang="en-US" smtClean="0"/>
              <a:t>‹#›</a:t>
            </a:fld>
            <a:endParaRPr lang="en-US"/>
          </a:p>
        </p:txBody>
      </p:sp>
    </p:spTree>
    <p:extLst>
      <p:ext uri="{BB962C8B-B14F-4D97-AF65-F5344CB8AC3E}">
        <p14:creationId xmlns:p14="http://schemas.microsoft.com/office/powerpoint/2010/main" val="30320529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9F01F-198D-4AAD-B4FB-AD3B44981ADD}"/>
              </a:ext>
            </a:extLst>
          </p:cNvPr>
          <p:cNvSpPr>
            <a:spLocks noGrp="1"/>
          </p:cNvSpPr>
          <p:nvPr>
            <p:ph type="title"/>
          </p:nvPr>
        </p:nvSpPr>
        <p:spPr>
          <a:xfrm>
            <a:off x="838200" y="838200"/>
            <a:ext cx="9438640" cy="4114800"/>
          </a:xfrm>
        </p:spPr>
        <p:txBody>
          <a:bodyPr anchor="t">
            <a:normAutofit/>
          </a:bodyPr>
          <a:lstStyle>
            <a:lvl1pPr>
              <a:defRPr sz="66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20BCC2B-311B-4FB6-B3A5-26F68055AE38}"/>
              </a:ext>
            </a:extLst>
          </p:cNvPr>
          <p:cNvSpPr>
            <a:spLocks noGrp="1"/>
          </p:cNvSpPr>
          <p:nvPr>
            <p:ph type="body" idx="1"/>
          </p:nvPr>
        </p:nvSpPr>
        <p:spPr>
          <a:xfrm>
            <a:off x="838200" y="5217160"/>
            <a:ext cx="9438640" cy="802640"/>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9CB73D-2D6B-4FA6-89A4-DCC89F80E0F1}"/>
              </a:ext>
            </a:extLst>
          </p:cNvPr>
          <p:cNvSpPr>
            <a:spLocks noGrp="1"/>
          </p:cNvSpPr>
          <p:nvPr>
            <p:ph type="dt" sz="half" idx="10"/>
          </p:nvPr>
        </p:nvSpPr>
        <p:spPr/>
        <p:txBody>
          <a:bodyPr/>
          <a:lstStyle/>
          <a:p>
            <a:fld id="{F6CCBF3A-D7FB-4B97-8FD5-6FFB20CB1E84}" type="datetimeFigureOut">
              <a:rPr lang="en-US" smtClean="0"/>
              <a:t>9/10/2026</a:t>
            </a:fld>
            <a:endParaRPr lang="en-US"/>
          </a:p>
        </p:txBody>
      </p:sp>
      <p:sp>
        <p:nvSpPr>
          <p:cNvPr id="5" name="Footer Placeholder 4">
            <a:extLst>
              <a:ext uri="{FF2B5EF4-FFF2-40B4-BE49-F238E27FC236}">
                <a16:creationId xmlns:a16="http://schemas.microsoft.com/office/drawing/2014/main" id="{B6A0C188-FF43-44C1-A005-679168D5F0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CD1188-DA27-47B2-8176-31193EEC4C28}"/>
              </a:ext>
            </a:extLst>
          </p:cNvPr>
          <p:cNvSpPr>
            <a:spLocks noGrp="1"/>
          </p:cNvSpPr>
          <p:nvPr>
            <p:ph type="sldNum" sz="quarter" idx="12"/>
          </p:nvPr>
        </p:nvSpPr>
        <p:spPr/>
        <p:txBody>
          <a:bodyPr/>
          <a:lstStyle/>
          <a:p>
            <a:fld id="{3109D357-8067-4A1F-97B2-93C5160B78D9}" type="slidenum">
              <a:rPr lang="en-US" smtClean="0"/>
              <a:t>‹#›</a:t>
            </a:fld>
            <a:endParaRPr lang="en-US"/>
          </a:p>
        </p:txBody>
      </p:sp>
    </p:spTree>
    <p:extLst>
      <p:ext uri="{BB962C8B-B14F-4D97-AF65-F5344CB8AC3E}">
        <p14:creationId xmlns:p14="http://schemas.microsoft.com/office/powerpoint/2010/main" val="2677108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B5A25-7E99-42A8-8D6D-648EFE2038F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30501DC-62B7-42BD-A941-D34E92719C32}"/>
              </a:ext>
            </a:extLst>
          </p:cNvPr>
          <p:cNvSpPr>
            <a:spLocks noGrp="1"/>
          </p:cNvSpPr>
          <p:nvPr>
            <p:ph sz="half" idx="1"/>
          </p:nvPr>
        </p:nvSpPr>
        <p:spPr>
          <a:xfrm>
            <a:off x="838200" y="2011679"/>
            <a:ext cx="5181600" cy="41652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3765C5C1-4FD4-4958-99A0-BDADECA336BD}"/>
              </a:ext>
            </a:extLst>
          </p:cNvPr>
          <p:cNvSpPr>
            <a:spLocks noGrp="1"/>
          </p:cNvSpPr>
          <p:nvPr>
            <p:ph sz="half" idx="2"/>
          </p:nvPr>
        </p:nvSpPr>
        <p:spPr>
          <a:xfrm>
            <a:off x="6172200" y="2011679"/>
            <a:ext cx="5181600" cy="41652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BD1B234-5D54-44E5-B41D-B205AAF50305}"/>
              </a:ext>
            </a:extLst>
          </p:cNvPr>
          <p:cNvSpPr>
            <a:spLocks noGrp="1"/>
          </p:cNvSpPr>
          <p:nvPr>
            <p:ph type="dt" sz="half" idx="10"/>
          </p:nvPr>
        </p:nvSpPr>
        <p:spPr/>
        <p:txBody>
          <a:bodyPr/>
          <a:lstStyle/>
          <a:p>
            <a:fld id="{F6CCBF3A-D7FB-4B97-8FD5-6FFB20CB1E84}" type="datetimeFigureOut">
              <a:rPr lang="en-US" smtClean="0"/>
              <a:t>9/10/2026</a:t>
            </a:fld>
            <a:endParaRPr lang="en-US"/>
          </a:p>
        </p:txBody>
      </p:sp>
      <p:sp>
        <p:nvSpPr>
          <p:cNvPr id="6" name="Footer Placeholder 5">
            <a:extLst>
              <a:ext uri="{FF2B5EF4-FFF2-40B4-BE49-F238E27FC236}">
                <a16:creationId xmlns:a16="http://schemas.microsoft.com/office/drawing/2014/main" id="{0E67BCDB-6B96-45D6-B5E9-823A96EBD9D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D239C5F-F16F-4AFD-98D1-FA3BB96AF2CD}"/>
              </a:ext>
            </a:extLst>
          </p:cNvPr>
          <p:cNvSpPr>
            <a:spLocks noGrp="1"/>
          </p:cNvSpPr>
          <p:nvPr>
            <p:ph type="sldNum" sz="quarter" idx="12"/>
          </p:nvPr>
        </p:nvSpPr>
        <p:spPr/>
        <p:txBody>
          <a:bodyPr/>
          <a:lstStyle/>
          <a:p>
            <a:fld id="{3109D357-8067-4A1F-97B2-93C5160B78D9}" type="slidenum">
              <a:rPr lang="en-US" smtClean="0"/>
              <a:t>‹#›</a:t>
            </a:fld>
            <a:endParaRPr lang="en-US"/>
          </a:p>
        </p:txBody>
      </p:sp>
    </p:spTree>
    <p:extLst>
      <p:ext uri="{BB962C8B-B14F-4D97-AF65-F5344CB8AC3E}">
        <p14:creationId xmlns:p14="http://schemas.microsoft.com/office/powerpoint/2010/main" val="32205251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44C1F-0040-4BBF-81A6-FD2E30637B0C}"/>
              </a:ext>
            </a:extLst>
          </p:cNvPr>
          <p:cNvSpPr>
            <a:spLocks noGrp="1"/>
          </p:cNvSpPr>
          <p:nvPr>
            <p:ph type="title"/>
          </p:nvPr>
        </p:nvSpPr>
        <p:spPr>
          <a:xfrm>
            <a:off x="839788" y="379780"/>
            <a:ext cx="10515600" cy="132556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E2894A7-1DA1-44C1-8ED0-716279430690}"/>
              </a:ext>
            </a:extLst>
          </p:cNvPr>
          <p:cNvSpPr>
            <a:spLocks noGrp="1"/>
          </p:cNvSpPr>
          <p:nvPr>
            <p:ph type="body" idx="1"/>
          </p:nvPr>
        </p:nvSpPr>
        <p:spPr>
          <a:xfrm>
            <a:off x="839789" y="1824035"/>
            <a:ext cx="4997132" cy="681040"/>
          </a:xfrm>
        </p:spPr>
        <p:txBody>
          <a:bodyPr anchor="b"/>
          <a:lstStyle>
            <a:lvl1pPr marL="0" indent="0">
              <a:buNone/>
              <a:defRPr sz="2400" b="1" i="0"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09AB945-31E2-4B60-9076-CBB8F8594949}"/>
              </a:ext>
            </a:extLst>
          </p:cNvPr>
          <p:cNvSpPr>
            <a:spLocks noGrp="1"/>
          </p:cNvSpPr>
          <p:nvPr>
            <p:ph sz="half" idx="2"/>
          </p:nvPr>
        </p:nvSpPr>
        <p:spPr>
          <a:xfrm>
            <a:off x="839789" y="2505075"/>
            <a:ext cx="4997132"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771B3EA-2E84-4B8B-A104-81BD577424AD}"/>
              </a:ext>
            </a:extLst>
          </p:cNvPr>
          <p:cNvSpPr>
            <a:spLocks noGrp="1"/>
          </p:cNvSpPr>
          <p:nvPr>
            <p:ph type="body" sz="quarter" idx="3"/>
          </p:nvPr>
        </p:nvSpPr>
        <p:spPr>
          <a:xfrm>
            <a:off x="6355080" y="1824035"/>
            <a:ext cx="5000308" cy="681040"/>
          </a:xfrm>
        </p:spPr>
        <p:txBody>
          <a:bodyPr anchor="b"/>
          <a:lstStyle>
            <a:lvl1pPr marL="0" indent="0">
              <a:buNone/>
              <a:defRPr sz="2400" b="1" i="0"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8511AB8-302C-476E-B80A-AA739911E304}"/>
              </a:ext>
            </a:extLst>
          </p:cNvPr>
          <p:cNvSpPr>
            <a:spLocks noGrp="1"/>
          </p:cNvSpPr>
          <p:nvPr>
            <p:ph sz="quarter" idx="4"/>
          </p:nvPr>
        </p:nvSpPr>
        <p:spPr>
          <a:xfrm>
            <a:off x="6355080" y="2505075"/>
            <a:ext cx="500030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8B47C29-FE34-4E6E-9921-78C54673AAD9}"/>
              </a:ext>
            </a:extLst>
          </p:cNvPr>
          <p:cNvSpPr>
            <a:spLocks noGrp="1"/>
          </p:cNvSpPr>
          <p:nvPr>
            <p:ph type="dt" sz="half" idx="10"/>
          </p:nvPr>
        </p:nvSpPr>
        <p:spPr/>
        <p:txBody>
          <a:bodyPr/>
          <a:lstStyle/>
          <a:p>
            <a:fld id="{F6CCBF3A-D7FB-4B97-8FD5-6FFB20CB1E84}" type="datetimeFigureOut">
              <a:rPr lang="en-US" smtClean="0"/>
              <a:t>9/10/2026</a:t>
            </a:fld>
            <a:endParaRPr lang="en-US"/>
          </a:p>
        </p:txBody>
      </p:sp>
      <p:sp>
        <p:nvSpPr>
          <p:cNvPr id="8" name="Footer Placeholder 7">
            <a:extLst>
              <a:ext uri="{FF2B5EF4-FFF2-40B4-BE49-F238E27FC236}">
                <a16:creationId xmlns:a16="http://schemas.microsoft.com/office/drawing/2014/main" id="{3CF6B420-A9CE-4BB6-A653-5C3ABC7D677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21DF8FE-1179-4798-B16D-AF1DFA266D4D}"/>
              </a:ext>
            </a:extLst>
          </p:cNvPr>
          <p:cNvSpPr>
            <a:spLocks noGrp="1"/>
          </p:cNvSpPr>
          <p:nvPr>
            <p:ph type="sldNum" sz="quarter" idx="12"/>
          </p:nvPr>
        </p:nvSpPr>
        <p:spPr/>
        <p:txBody>
          <a:bodyPr/>
          <a:lstStyle/>
          <a:p>
            <a:fld id="{3109D357-8067-4A1F-97B2-93C5160B78D9}" type="slidenum">
              <a:rPr lang="en-US" smtClean="0"/>
              <a:t>‹#›</a:t>
            </a:fld>
            <a:endParaRPr lang="en-US"/>
          </a:p>
        </p:txBody>
      </p:sp>
    </p:spTree>
    <p:extLst>
      <p:ext uri="{BB962C8B-B14F-4D97-AF65-F5344CB8AC3E}">
        <p14:creationId xmlns:p14="http://schemas.microsoft.com/office/powerpoint/2010/main" val="20925944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66F1A-0A68-4048-808F-CD7A9F3B0846}"/>
              </a:ext>
            </a:extLst>
          </p:cNvPr>
          <p:cNvSpPr>
            <a:spLocks noGrp="1"/>
          </p:cNvSpPr>
          <p:nvPr>
            <p:ph type="title"/>
          </p:nvPr>
        </p:nvSpPr>
        <p:spPr>
          <a:xfrm>
            <a:off x="838200" y="999592"/>
            <a:ext cx="10515600" cy="1573223"/>
          </a:xfrm>
        </p:spPr>
        <p:txBody>
          <a:bodyPr anchor="t"/>
          <a:lstStyle/>
          <a:p>
            <a:r>
              <a:rPr lang="en-US"/>
              <a:t>Click to edit Master title style</a:t>
            </a:r>
            <a:endParaRPr lang="en-US" dirty="0"/>
          </a:p>
        </p:txBody>
      </p:sp>
      <p:sp>
        <p:nvSpPr>
          <p:cNvPr id="3" name="Date Placeholder 2">
            <a:extLst>
              <a:ext uri="{FF2B5EF4-FFF2-40B4-BE49-F238E27FC236}">
                <a16:creationId xmlns:a16="http://schemas.microsoft.com/office/drawing/2014/main" id="{28ACB3E6-5365-48F5-8D2A-0B002BA357E3}"/>
              </a:ext>
            </a:extLst>
          </p:cNvPr>
          <p:cNvSpPr>
            <a:spLocks noGrp="1"/>
          </p:cNvSpPr>
          <p:nvPr>
            <p:ph type="dt" sz="half" idx="10"/>
          </p:nvPr>
        </p:nvSpPr>
        <p:spPr/>
        <p:txBody>
          <a:bodyPr/>
          <a:lstStyle/>
          <a:p>
            <a:fld id="{F6CCBF3A-D7FB-4B97-8FD5-6FFB20CB1E84}" type="datetimeFigureOut">
              <a:rPr lang="en-US" smtClean="0"/>
              <a:t>9/10/2026</a:t>
            </a:fld>
            <a:endParaRPr lang="en-US"/>
          </a:p>
        </p:txBody>
      </p:sp>
      <p:sp>
        <p:nvSpPr>
          <p:cNvPr id="4" name="Footer Placeholder 3">
            <a:extLst>
              <a:ext uri="{FF2B5EF4-FFF2-40B4-BE49-F238E27FC236}">
                <a16:creationId xmlns:a16="http://schemas.microsoft.com/office/drawing/2014/main" id="{FF7D8EE9-4D97-4B2F-8D38-41CB9EE7745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12C5952-0A27-4FAB-A3FD-12003787676B}"/>
              </a:ext>
            </a:extLst>
          </p:cNvPr>
          <p:cNvSpPr>
            <a:spLocks noGrp="1"/>
          </p:cNvSpPr>
          <p:nvPr>
            <p:ph type="sldNum" sz="quarter" idx="12"/>
          </p:nvPr>
        </p:nvSpPr>
        <p:spPr/>
        <p:txBody>
          <a:bodyPr/>
          <a:lstStyle/>
          <a:p>
            <a:fld id="{3109D357-8067-4A1F-97B2-93C5160B78D9}" type="slidenum">
              <a:rPr lang="en-US" smtClean="0"/>
              <a:t>‹#›</a:t>
            </a:fld>
            <a:endParaRPr lang="en-US"/>
          </a:p>
        </p:txBody>
      </p:sp>
    </p:spTree>
    <p:extLst>
      <p:ext uri="{BB962C8B-B14F-4D97-AF65-F5344CB8AC3E}">
        <p14:creationId xmlns:p14="http://schemas.microsoft.com/office/powerpoint/2010/main" val="3383760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3D08427-909D-4679-9192-BC99557A7D06}"/>
              </a:ext>
            </a:extLst>
          </p:cNvPr>
          <p:cNvSpPr>
            <a:spLocks noGrp="1"/>
          </p:cNvSpPr>
          <p:nvPr>
            <p:ph type="dt" sz="half" idx="10"/>
          </p:nvPr>
        </p:nvSpPr>
        <p:spPr/>
        <p:txBody>
          <a:bodyPr/>
          <a:lstStyle/>
          <a:p>
            <a:fld id="{F6CCBF3A-D7FB-4B97-8FD5-6FFB20CB1E84}" type="datetimeFigureOut">
              <a:rPr lang="en-US" smtClean="0"/>
              <a:t>9/10/2026</a:t>
            </a:fld>
            <a:endParaRPr lang="en-US"/>
          </a:p>
        </p:txBody>
      </p:sp>
      <p:sp>
        <p:nvSpPr>
          <p:cNvPr id="3" name="Footer Placeholder 2">
            <a:extLst>
              <a:ext uri="{FF2B5EF4-FFF2-40B4-BE49-F238E27FC236}">
                <a16:creationId xmlns:a16="http://schemas.microsoft.com/office/drawing/2014/main" id="{508E39A6-1E09-42B5-85B4-7E8B5AB2AE7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938940-01DD-4C97-8649-E01C3B0EDF7C}"/>
              </a:ext>
            </a:extLst>
          </p:cNvPr>
          <p:cNvSpPr>
            <a:spLocks noGrp="1"/>
          </p:cNvSpPr>
          <p:nvPr>
            <p:ph type="sldNum" sz="quarter" idx="12"/>
          </p:nvPr>
        </p:nvSpPr>
        <p:spPr/>
        <p:txBody>
          <a:bodyPr/>
          <a:lstStyle/>
          <a:p>
            <a:fld id="{3109D357-8067-4A1F-97B2-93C5160B78D9}" type="slidenum">
              <a:rPr lang="en-US" smtClean="0"/>
              <a:t>‹#›</a:t>
            </a:fld>
            <a:endParaRPr lang="en-US"/>
          </a:p>
        </p:txBody>
      </p:sp>
    </p:spTree>
    <p:extLst>
      <p:ext uri="{BB962C8B-B14F-4D97-AF65-F5344CB8AC3E}">
        <p14:creationId xmlns:p14="http://schemas.microsoft.com/office/powerpoint/2010/main" val="2403810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93B3D-D568-40B4-A73A-1C8EA9ABB098}"/>
              </a:ext>
            </a:extLst>
          </p:cNvPr>
          <p:cNvSpPr>
            <a:spLocks noGrp="1"/>
          </p:cNvSpPr>
          <p:nvPr>
            <p:ph type="title"/>
          </p:nvPr>
        </p:nvSpPr>
        <p:spPr>
          <a:xfrm>
            <a:off x="839789" y="457200"/>
            <a:ext cx="3691818" cy="1701800"/>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D586EB3-917A-43B7-85BB-D00B5D2F07E4}"/>
              </a:ext>
            </a:extLst>
          </p:cNvPr>
          <p:cNvSpPr>
            <a:spLocks noGrp="1"/>
          </p:cNvSpPr>
          <p:nvPr>
            <p:ph idx="1"/>
          </p:nvPr>
        </p:nvSpPr>
        <p:spPr>
          <a:xfrm>
            <a:off x="5514798" y="987425"/>
            <a:ext cx="5840589" cy="503237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87AC029-3BC1-4637-A7F9-BC786DC26A38}"/>
              </a:ext>
            </a:extLst>
          </p:cNvPr>
          <p:cNvSpPr>
            <a:spLocks noGrp="1"/>
          </p:cNvSpPr>
          <p:nvPr>
            <p:ph type="body" sz="half" idx="2"/>
          </p:nvPr>
        </p:nvSpPr>
        <p:spPr>
          <a:xfrm>
            <a:off x="839789" y="2372360"/>
            <a:ext cx="3691817" cy="349662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90B948-89C5-4AC5-B7A0-17136F5C5A6A}"/>
              </a:ext>
            </a:extLst>
          </p:cNvPr>
          <p:cNvSpPr>
            <a:spLocks noGrp="1"/>
          </p:cNvSpPr>
          <p:nvPr>
            <p:ph type="dt" sz="half" idx="10"/>
          </p:nvPr>
        </p:nvSpPr>
        <p:spPr/>
        <p:txBody>
          <a:bodyPr/>
          <a:lstStyle/>
          <a:p>
            <a:fld id="{F6CCBF3A-D7FB-4B97-8FD5-6FFB20CB1E84}" type="datetimeFigureOut">
              <a:rPr lang="en-US" smtClean="0"/>
              <a:t>9/10/2026</a:t>
            </a:fld>
            <a:endParaRPr lang="en-US"/>
          </a:p>
        </p:txBody>
      </p:sp>
      <p:sp>
        <p:nvSpPr>
          <p:cNvPr id="6" name="Footer Placeholder 5">
            <a:extLst>
              <a:ext uri="{FF2B5EF4-FFF2-40B4-BE49-F238E27FC236}">
                <a16:creationId xmlns:a16="http://schemas.microsoft.com/office/drawing/2014/main" id="{F3A6C8C5-652F-46CB-BD26-E262B057FA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FB50CB-E91F-4B71-81F0-800F2B51A344}"/>
              </a:ext>
            </a:extLst>
          </p:cNvPr>
          <p:cNvSpPr>
            <a:spLocks noGrp="1"/>
          </p:cNvSpPr>
          <p:nvPr>
            <p:ph type="sldNum" sz="quarter" idx="12"/>
          </p:nvPr>
        </p:nvSpPr>
        <p:spPr/>
        <p:txBody>
          <a:bodyPr/>
          <a:lstStyle/>
          <a:p>
            <a:fld id="{3109D357-8067-4A1F-97B2-93C5160B78D9}" type="slidenum">
              <a:rPr lang="en-US" smtClean="0"/>
              <a:t>‹#›</a:t>
            </a:fld>
            <a:endParaRPr lang="en-US"/>
          </a:p>
        </p:txBody>
      </p:sp>
      <p:cxnSp>
        <p:nvCxnSpPr>
          <p:cNvPr id="8" name="Straight Connector 7">
            <a:extLst>
              <a:ext uri="{FF2B5EF4-FFF2-40B4-BE49-F238E27FC236}">
                <a16:creationId xmlns:a16="http://schemas.microsoft.com/office/drawing/2014/main" id="{8B69B885-FDB8-4C62-A285-A0CDC49A6B0C}"/>
              </a:ext>
            </a:extLst>
          </p:cNvPr>
          <p:cNvCxnSpPr>
            <a:cxnSpLocks/>
          </p:cNvCxnSpPr>
          <p:nvPr/>
        </p:nvCxnSpPr>
        <p:spPr>
          <a:xfrm>
            <a:off x="502320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77789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F941E-6445-4840-81AE-104EF7A4F7E9}"/>
              </a:ext>
            </a:extLst>
          </p:cNvPr>
          <p:cNvSpPr>
            <a:spLocks noGrp="1"/>
          </p:cNvSpPr>
          <p:nvPr>
            <p:ph type="title"/>
          </p:nvPr>
        </p:nvSpPr>
        <p:spPr>
          <a:xfrm>
            <a:off x="839789" y="457200"/>
            <a:ext cx="3696652" cy="1701800"/>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B3F8B866-E32B-4AE7-AEF3-6974AE3288F3}"/>
              </a:ext>
            </a:extLst>
          </p:cNvPr>
          <p:cNvSpPr>
            <a:spLocks noGrp="1"/>
          </p:cNvSpPr>
          <p:nvPr>
            <p:ph type="pic" idx="1"/>
          </p:nvPr>
        </p:nvSpPr>
        <p:spPr>
          <a:xfrm>
            <a:off x="5786120" y="838200"/>
            <a:ext cx="5603238" cy="51815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DE2ABB7A-E157-499A-B224-C2313181F569}"/>
              </a:ext>
            </a:extLst>
          </p:cNvPr>
          <p:cNvSpPr>
            <a:spLocks noGrp="1"/>
          </p:cNvSpPr>
          <p:nvPr>
            <p:ph type="body" sz="half" idx="2"/>
          </p:nvPr>
        </p:nvSpPr>
        <p:spPr>
          <a:xfrm>
            <a:off x="839789" y="2367280"/>
            <a:ext cx="3696652" cy="350170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C77283-E2B8-405E-BB6E-9F121140E506}"/>
              </a:ext>
            </a:extLst>
          </p:cNvPr>
          <p:cNvSpPr>
            <a:spLocks noGrp="1"/>
          </p:cNvSpPr>
          <p:nvPr>
            <p:ph type="dt" sz="half" idx="10"/>
          </p:nvPr>
        </p:nvSpPr>
        <p:spPr/>
        <p:txBody>
          <a:bodyPr/>
          <a:lstStyle/>
          <a:p>
            <a:fld id="{F6CCBF3A-D7FB-4B97-8FD5-6FFB20CB1E84}" type="datetimeFigureOut">
              <a:rPr lang="en-US" smtClean="0"/>
              <a:t>9/10/2026</a:t>
            </a:fld>
            <a:endParaRPr lang="en-US"/>
          </a:p>
        </p:txBody>
      </p:sp>
      <p:sp>
        <p:nvSpPr>
          <p:cNvPr id="6" name="Footer Placeholder 5">
            <a:extLst>
              <a:ext uri="{FF2B5EF4-FFF2-40B4-BE49-F238E27FC236}">
                <a16:creationId xmlns:a16="http://schemas.microsoft.com/office/drawing/2014/main" id="{F9F21F05-EB94-417F-B19B-96FF3D9ECA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AB7C3C7-B6DB-4064-8E66-9FB770C888ED}"/>
              </a:ext>
            </a:extLst>
          </p:cNvPr>
          <p:cNvSpPr>
            <a:spLocks noGrp="1"/>
          </p:cNvSpPr>
          <p:nvPr>
            <p:ph type="sldNum" sz="quarter" idx="12"/>
          </p:nvPr>
        </p:nvSpPr>
        <p:spPr/>
        <p:txBody>
          <a:bodyPr/>
          <a:lstStyle/>
          <a:p>
            <a:fld id="{3109D357-8067-4A1F-97B2-93C5160B78D9}" type="slidenum">
              <a:rPr lang="en-US" smtClean="0"/>
              <a:t>‹#›</a:t>
            </a:fld>
            <a:endParaRPr lang="en-US"/>
          </a:p>
        </p:txBody>
      </p:sp>
      <p:cxnSp>
        <p:nvCxnSpPr>
          <p:cNvPr id="8" name="Straight Connector 7">
            <a:extLst>
              <a:ext uri="{FF2B5EF4-FFF2-40B4-BE49-F238E27FC236}">
                <a16:creationId xmlns:a16="http://schemas.microsoft.com/office/drawing/2014/main" id="{51E233FA-220A-423F-907E-5F81526A28A0}"/>
              </a:ext>
            </a:extLst>
          </p:cNvPr>
          <p:cNvCxnSpPr>
            <a:cxnSpLocks/>
          </p:cNvCxnSpPr>
          <p:nvPr/>
        </p:nvCxnSpPr>
        <p:spPr>
          <a:xfrm>
            <a:off x="5023202"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97539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56D52-667C-4E67-9038-A0BDFD8CCD0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A3E72AC-0272-475A-BD25-2AB7AC1DEFA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CFBFF2-9ECB-4CDD-87FA-9DD1F87BFDE9}"/>
              </a:ext>
            </a:extLst>
          </p:cNvPr>
          <p:cNvSpPr>
            <a:spLocks noGrp="1"/>
          </p:cNvSpPr>
          <p:nvPr>
            <p:ph type="dt" sz="half" idx="10"/>
          </p:nvPr>
        </p:nvSpPr>
        <p:spPr/>
        <p:txBody>
          <a:bodyPr/>
          <a:lstStyle/>
          <a:p>
            <a:fld id="{F6CCBF3A-D7FB-4B97-8FD5-6FFB20CB1E84}" type="datetimeFigureOut">
              <a:rPr lang="en-US" smtClean="0"/>
              <a:t>9/10/2026</a:t>
            </a:fld>
            <a:endParaRPr lang="en-US"/>
          </a:p>
        </p:txBody>
      </p:sp>
      <p:sp>
        <p:nvSpPr>
          <p:cNvPr id="5" name="Footer Placeholder 4">
            <a:extLst>
              <a:ext uri="{FF2B5EF4-FFF2-40B4-BE49-F238E27FC236}">
                <a16:creationId xmlns:a16="http://schemas.microsoft.com/office/drawing/2014/main" id="{40AC12B3-DAF5-4BA7-A3A6-D0284716DB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F171AE-4A11-4035-A072-9AC4053FFA85}"/>
              </a:ext>
            </a:extLst>
          </p:cNvPr>
          <p:cNvSpPr>
            <a:spLocks noGrp="1"/>
          </p:cNvSpPr>
          <p:nvPr>
            <p:ph type="sldNum" sz="quarter" idx="12"/>
          </p:nvPr>
        </p:nvSpPr>
        <p:spPr/>
        <p:txBody>
          <a:bodyPr/>
          <a:lstStyle/>
          <a:p>
            <a:fld id="{3109D357-8067-4A1F-97B2-93C5160B78D9}" type="slidenum">
              <a:rPr lang="en-US" smtClean="0"/>
              <a:t>‹#›</a:t>
            </a:fld>
            <a:endParaRPr lang="en-US"/>
          </a:p>
        </p:txBody>
      </p:sp>
    </p:spTree>
    <p:extLst>
      <p:ext uri="{BB962C8B-B14F-4D97-AF65-F5344CB8AC3E}">
        <p14:creationId xmlns:p14="http://schemas.microsoft.com/office/powerpoint/2010/main" val="23317328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3A52E95-2F50-48D3-B00E-4C259644E72E}"/>
              </a:ext>
            </a:extLst>
          </p:cNvPr>
          <p:cNvSpPr>
            <a:spLocks noGrp="1"/>
          </p:cNvSpPr>
          <p:nvPr>
            <p:ph type="title" orient="vert"/>
          </p:nvPr>
        </p:nvSpPr>
        <p:spPr>
          <a:xfrm>
            <a:off x="9050174" y="838199"/>
            <a:ext cx="2303626" cy="5338763"/>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32617C9B-4E02-49C8-B6DF-65ED3C990343}"/>
              </a:ext>
            </a:extLst>
          </p:cNvPr>
          <p:cNvSpPr>
            <a:spLocks noGrp="1"/>
          </p:cNvSpPr>
          <p:nvPr>
            <p:ph type="body" orient="vert" idx="1"/>
          </p:nvPr>
        </p:nvSpPr>
        <p:spPr>
          <a:xfrm>
            <a:off x="838200" y="838199"/>
            <a:ext cx="7734300" cy="5338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ECA10C-AC31-4D80-B78F-08E48CDCB7F2}"/>
              </a:ext>
            </a:extLst>
          </p:cNvPr>
          <p:cNvSpPr>
            <a:spLocks noGrp="1"/>
          </p:cNvSpPr>
          <p:nvPr>
            <p:ph type="dt" sz="half" idx="10"/>
          </p:nvPr>
        </p:nvSpPr>
        <p:spPr/>
        <p:txBody>
          <a:bodyPr/>
          <a:lstStyle/>
          <a:p>
            <a:fld id="{F6CCBF3A-D7FB-4B97-8FD5-6FFB20CB1E84}" type="datetimeFigureOut">
              <a:rPr lang="en-US" smtClean="0"/>
              <a:t>9/10/2026</a:t>
            </a:fld>
            <a:endParaRPr lang="en-US"/>
          </a:p>
        </p:txBody>
      </p:sp>
      <p:sp>
        <p:nvSpPr>
          <p:cNvPr id="5" name="Footer Placeholder 4">
            <a:extLst>
              <a:ext uri="{FF2B5EF4-FFF2-40B4-BE49-F238E27FC236}">
                <a16:creationId xmlns:a16="http://schemas.microsoft.com/office/drawing/2014/main" id="{19AAB5B7-F312-4BC9-A5D3-72E065D1B9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C2E489-5442-4698-B6E3-3421A97C2834}"/>
              </a:ext>
            </a:extLst>
          </p:cNvPr>
          <p:cNvSpPr>
            <a:spLocks noGrp="1"/>
          </p:cNvSpPr>
          <p:nvPr>
            <p:ph type="sldNum" sz="quarter" idx="12"/>
          </p:nvPr>
        </p:nvSpPr>
        <p:spPr/>
        <p:txBody>
          <a:bodyPr/>
          <a:lstStyle/>
          <a:p>
            <a:fld id="{3109D357-8067-4A1F-97B2-93C5160B78D9}" type="slidenum">
              <a:rPr lang="en-US" smtClean="0"/>
              <a:t>‹#›</a:t>
            </a:fld>
            <a:endParaRPr lang="en-US"/>
          </a:p>
        </p:txBody>
      </p:sp>
      <p:cxnSp>
        <p:nvCxnSpPr>
          <p:cNvPr id="7" name="Straight Connector 6">
            <a:extLst>
              <a:ext uri="{FF2B5EF4-FFF2-40B4-BE49-F238E27FC236}">
                <a16:creationId xmlns:a16="http://schemas.microsoft.com/office/drawing/2014/main" id="{41F3A7E1-F157-4338-B7F7-9C0A2D60B7FF}"/>
              </a:ext>
            </a:extLst>
          </p:cNvPr>
          <p:cNvCxnSpPr>
            <a:cxnSpLocks/>
          </p:cNvCxnSpPr>
          <p:nvPr/>
        </p:nvCxnSpPr>
        <p:spPr>
          <a:xfrm>
            <a:off x="8811337"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89037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476A66-BE83-43F9-A28B-02DF7879AD52}"/>
              </a:ext>
            </a:extLst>
          </p:cNvPr>
          <p:cNvSpPr>
            <a:spLocks noGrp="1"/>
          </p:cNvSpPr>
          <p:nvPr>
            <p:ph type="title"/>
          </p:nvPr>
        </p:nvSpPr>
        <p:spPr>
          <a:xfrm>
            <a:off x="838200" y="584990"/>
            <a:ext cx="10515600" cy="1116811"/>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19D76E94-F276-4F0F-8DD9-B1F8A3198AE1}"/>
              </a:ext>
            </a:extLst>
          </p:cNvPr>
          <p:cNvSpPr>
            <a:spLocks noGrp="1"/>
          </p:cNvSpPr>
          <p:nvPr>
            <p:ph type="body" idx="1"/>
          </p:nvPr>
        </p:nvSpPr>
        <p:spPr>
          <a:xfrm>
            <a:off x="838200" y="2061469"/>
            <a:ext cx="10515600" cy="41148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4AD964E-3A2E-4DB9-B96A-EDE144A47BDC}"/>
              </a:ext>
            </a:extLst>
          </p:cNvPr>
          <p:cNvSpPr>
            <a:spLocks noGrp="1"/>
          </p:cNvSpPr>
          <p:nvPr>
            <p:ph type="dt" sz="half" idx="2"/>
          </p:nvPr>
        </p:nvSpPr>
        <p:spPr>
          <a:xfrm rot="5400000">
            <a:off x="10425981" y="4687095"/>
            <a:ext cx="2706690" cy="365125"/>
          </a:xfrm>
          <a:prstGeom prst="rect">
            <a:avLst/>
          </a:prstGeom>
        </p:spPr>
        <p:txBody>
          <a:bodyPr vert="horz" lIns="91440" tIns="45720" rIns="91440" bIns="45720" rtlCol="0" anchor="ctr"/>
          <a:lstStyle>
            <a:lvl1pPr algn="r">
              <a:defRPr sz="1000">
                <a:solidFill>
                  <a:schemeClr val="tx1"/>
                </a:solidFill>
              </a:defRPr>
            </a:lvl1pPr>
          </a:lstStyle>
          <a:p>
            <a:fld id="{F6CCBF3A-D7FB-4B97-8FD5-6FFB20CB1E84}" type="datetimeFigureOut">
              <a:rPr lang="en-US" smtClean="0"/>
              <a:t>9/10/2026</a:t>
            </a:fld>
            <a:endParaRPr lang="en-US"/>
          </a:p>
        </p:txBody>
      </p:sp>
      <p:sp>
        <p:nvSpPr>
          <p:cNvPr id="5" name="Footer Placeholder 4">
            <a:extLst>
              <a:ext uri="{FF2B5EF4-FFF2-40B4-BE49-F238E27FC236}">
                <a16:creationId xmlns:a16="http://schemas.microsoft.com/office/drawing/2014/main" id="{0DACB382-EE11-430D-941A-DB76EEB7F2D5}"/>
              </a:ext>
            </a:extLst>
          </p:cNvPr>
          <p:cNvSpPr>
            <a:spLocks noGrp="1"/>
          </p:cNvSpPr>
          <p:nvPr>
            <p:ph type="ftr" sz="quarter" idx="3"/>
          </p:nvPr>
        </p:nvSpPr>
        <p:spPr>
          <a:xfrm rot="5400000">
            <a:off x="-1131161" y="1592957"/>
            <a:ext cx="2973522" cy="365125"/>
          </a:xfrm>
          <a:prstGeom prst="rect">
            <a:avLst/>
          </a:prstGeom>
        </p:spPr>
        <p:txBody>
          <a:bodyPr vert="horz" lIns="91440" tIns="45720" rIns="91440" bIns="45720" rtlCol="0" anchor="ctr"/>
          <a:lstStyle>
            <a:lvl1pPr algn="l">
              <a:defRPr sz="100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A3C562FE-ACD1-43F2-A3DE-5B11E10B7EA5}"/>
              </a:ext>
            </a:extLst>
          </p:cNvPr>
          <p:cNvSpPr>
            <a:spLocks noGrp="1"/>
          </p:cNvSpPr>
          <p:nvPr>
            <p:ph type="sldNum" sz="quarter" idx="4"/>
          </p:nvPr>
        </p:nvSpPr>
        <p:spPr>
          <a:xfrm>
            <a:off x="11512296" y="6356350"/>
            <a:ext cx="574620" cy="365125"/>
          </a:xfrm>
          <a:prstGeom prst="rect">
            <a:avLst/>
          </a:prstGeom>
        </p:spPr>
        <p:txBody>
          <a:bodyPr vert="horz" lIns="91440" tIns="45720" rIns="91440" bIns="45720" rtlCol="0" anchor="ctr"/>
          <a:lstStyle>
            <a:lvl1pPr algn="ctr">
              <a:defRPr sz="1000">
                <a:solidFill>
                  <a:schemeClr val="tx1"/>
                </a:solidFill>
              </a:defRPr>
            </a:lvl1pPr>
          </a:lstStyle>
          <a:p>
            <a:fld id="{3109D357-8067-4A1F-97B2-93C5160B78D9}" type="slidenum">
              <a:rPr lang="en-US" smtClean="0"/>
              <a:t>‹#›</a:t>
            </a:fld>
            <a:endParaRPr lang="en-US"/>
          </a:p>
        </p:txBody>
      </p:sp>
      <p:cxnSp>
        <p:nvCxnSpPr>
          <p:cNvPr id="13" name="Straight Connector 12">
            <a:extLst>
              <a:ext uri="{FF2B5EF4-FFF2-40B4-BE49-F238E27FC236}">
                <a16:creationId xmlns:a16="http://schemas.microsoft.com/office/drawing/2014/main" id="{1EB34A3B-1FD5-48FF-9982-1E64C864C01D}"/>
              </a:ext>
            </a:extLst>
          </p:cNvPr>
          <p:cNvCxnSpPr>
            <a:cxnSpLocks/>
          </p:cNvCxnSpPr>
          <p:nvPr/>
        </p:nvCxnSpPr>
        <p:spPr>
          <a:xfrm flipH="1">
            <a:off x="4" y="1824111"/>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8687869"/>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SzPct val="80000"/>
        <a:buFont typeface="Arial" panose="020B0604020202020204" pitchFamily="34" charset="0"/>
        <a:buChar char="•"/>
        <a:defRPr sz="2000" kern="1200">
          <a:solidFill>
            <a:schemeClr val="tx1"/>
          </a:solidFill>
          <a:latin typeface="+mn-lt"/>
          <a:ea typeface="+mn-ea"/>
          <a:cs typeface="+mn-cs"/>
        </a:defRPr>
      </a:lvl1pPr>
      <a:lvl2pPr marL="502920" indent="-228600" algn="l" defTabSz="914400" rtl="0" eaLnBrk="1" latinLnBrk="0" hangingPunct="1">
        <a:lnSpc>
          <a:spcPct val="110000"/>
        </a:lnSpc>
        <a:spcBef>
          <a:spcPts val="500"/>
        </a:spcBef>
        <a:buSzPct val="80000"/>
        <a:buFont typeface="Goudy Old Style" panose="02020502050305020303" pitchFamily="18" charset="0"/>
        <a:buChar char="–"/>
        <a:defRPr sz="1800" i="1" kern="1200">
          <a:solidFill>
            <a:schemeClr val="tx1"/>
          </a:solidFill>
          <a:latin typeface="+mn-lt"/>
          <a:ea typeface="+mn-ea"/>
          <a:cs typeface="+mn-cs"/>
        </a:defRPr>
      </a:lvl2pPr>
      <a:lvl3pPr marL="822960" indent="-228600" algn="l" defTabSz="914400" rtl="0" eaLnBrk="1" latinLnBrk="0" hangingPunct="1">
        <a:lnSpc>
          <a:spcPct val="110000"/>
        </a:lnSpc>
        <a:spcBef>
          <a:spcPts val="500"/>
        </a:spcBef>
        <a:buSzPct val="80000"/>
        <a:buFont typeface="Arial" panose="020B0604020202020204" pitchFamily="34" charset="0"/>
        <a:buChar char="•"/>
        <a:defRPr sz="1600" kern="1200">
          <a:solidFill>
            <a:schemeClr val="tx1"/>
          </a:solidFill>
          <a:latin typeface="+mn-lt"/>
          <a:ea typeface="+mn-ea"/>
          <a:cs typeface="+mn-cs"/>
        </a:defRPr>
      </a:lvl3pPr>
      <a:lvl4pPr marL="1097280" indent="-228600" algn="l" defTabSz="914400" rtl="0" eaLnBrk="1" latinLnBrk="0" hangingPunct="1">
        <a:lnSpc>
          <a:spcPct val="110000"/>
        </a:lnSpc>
        <a:spcBef>
          <a:spcPts val="500"/>
        </a:spcBef>
        <a:buSzPct val="80000"/>
        <a:buFont typeface="Goudy Old Style" panose="02020502050305020303" pitchFamily="18" charset="0"/>
        <a:buChar char="–"/>
        <a:defRPr sz="1400" i="1" kern="1200">
          <a:solidFill>
            <a:schemeClr val="tx1"/>
          </a:solidFill>
          <a:latin typeface="+mn-lt"/>
          <a:ea typeface="+mn-ea"/>
          <a:cs typeface="+mn-cs"/>
        </a:defRPr>
      </a:lvl4pPr>
      <a:lvl5pPr marL="1371600" indent="-228600" algn="l" defTabSz="914400" rtl="0" eaLnBrk="1" latinLnBrk="0" hangingPunct="1">
        <a:lnSpc>
          <a:spcPct val="110000"/>
        </a:lnSpc>
        <a:spcBef>
          <a:spcPts val="500"/>
        </a:spcBef>
        <a:buSzPct val="80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FA9327B-0F60-46E3-AD80-CE73838567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Multicolored smoke gradient">
            <a:extLst>
              <a:ext uri="{FF2B5EF4-FFF2-40B4-BE49-F238E27FC236}">
                <a16:creationId xmlns:a16="http://schemas.microsoft.com/office/drawing/2014/main" id="{D0032932-D8FD-0AD3-7D2E-6D25F7A57B63}"/>
              </a:ext>
            </a:extLst>
          </p:cNvPr>
          <p:cNvPicPr>
            <a:picLocks noChangeAspect="1"/>
          </p:cNvPicPr>
          <p:nvPr/>
        </p:nvPicPr>
        <p:blipFill rotWithShape="1">
          <a:blip r:embed="rId2"/>
          <a:srcRect t="23790" b="23307"/>
          <a:stretch/>
        </p:blipFill>
        <p:spPr>
          <a:xfrm>
            <a:off x="20" y="1"/>
            <a:ext cx="12191980" cy="4305300"/>
          </a:xfrm>
          <a:prstGeom prst="rect">
            <a:avLst/>
          </a:prstGeom>
        </p:spPr>
      </p:pic>
      <p:cxnSp>
        <p:nvCxnSpPr>
          <p:cNvPr id="11" name="Straight Connector 10">
            <a:extLst>
              <a:ext uri="{FF2B5EF4-FFF2-40B4-BE49-F238E27FC236}">
                <a16:creationId xmlns:a16="http://schemas.microsoft.com/office/drawing/2014/main" id="{BD1C99D0-461D-4A91-81EF-CCCD798B37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4305300"/>
            <a:ext cx="121919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Picture 6" descr="A close up of a logo&#10;&#10;Description automatically generated">
            <a:extLst>
              <a:ext uri="{FF2B5EF4-FFF2-40B4-BE49-F238E27FC236}">
                <a16:creationId xmlns:a16="http://schemas.microsoft.com/office/drawing/2014/main" id="{EAD4F225-0754-5E1B-4B44-A15E71310F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3996267" cy="1378747"/>
          </a:xfrm>
          <a:prstGeom prst="rect">
            <a:avLst/>
          </a:prstGeom>
        </p:spPr>
      </p:pic>
      <p:sp>
        <p:nvSpPr>
          <p:cNvPr id="8" name="Subtitle 2">
            <a:extLst>
              <a:ext uri="{FF2B5EF4-FFF2-40B4-BE49-F238E27FC236}">
                <a16:creationId xmlns:a16="http://schemas.microsoft.com/office/drawing/2014/main" id="{85686A31-17E0-B3F4-42D4-D5D77FC72727}"/>
              </a:ext>
            </a:extLst>
          </p:cNvPr>
          <p:cNvSpPr txBox="1">
            <a:spLocks/>
          </p:cNvSpPr>
          <p:nvPr/>
        </p:nvSpPr>
        <p:spPr>
          <a:xfrm>
            <a:off x="135467" y="4666129"/>
            <a:ext cx="3536196" cy="696351"/>
          </a:xfrm>
          <a:prstGeom prst="rect">
            <a:avLst/>
          </a:prstGeom>
        </p:spPr>
        <p:txBody>
          <a:bodyPr vert="horz" lIns="91440" tIns="45720" rIns="91440" bIns="45720" rtlCol="0" anchor="ctr">
            <a:noAutofit/>
          </a:bodyPr>
          <a:lstStyle>
            <a:lvl1pPr marL="0" indent="0" algn="l" defTabSz="914400" rtl="0" eaLnBrk="1" latinLnBrk="0" hangingPunct="1">
              <a:lnSpc>
                <a:spcPct val="110000"/>
              </a:lnSpc>
              <a:spcBef>
                <a:spcPts val="1000"/>
              </a:spcBef>
              <a:buSzPct val="80000"/>
              <a:buFont typeface="Arial" panose="020B0604020202020204" pitchFamily="34" charset="0"/>
              <a:buNone/>
              <a:defRPr sz="2000" kern="1200">
                <a:solidFill>
                  <a:schemeClr val="tx1"/>
                </a:solidFill>
                <a:latin typeface="+mn-lt"/>
                <a:ea typeface="+mn-ea"/>
                <a:cs typeface="+mn-cs"/>
              </a:defRPr>
            </a:lvl1pPr>
            <a:lvl2pPr marL="457200" indent="0" algn="ctr" defTabSz="914400" rtl="0" eaLnBrk="1" latinLnBrk="0" hangingPunct="1">
              <a:lnSpc>
                <a:spcPct val="110000"/>
              </a:lnSpc>
              <a:spcBef>
                <a:spcPts val="500"/>
              </a:spcBef>
              <a:buSzPct val="80000"/>
              <a:buFont typeface="Goudy Old Style" panose="02020502050305020303" pitchFamily="18" charset="0"/>
              <a:buNone/>
              <a:defRPr sz="2000" i="1" kern="1200">
                <a:solidFill>
                  <a:schemeClr val="tx1"/>
                </a:solidFill>
                <a:latin typeface="+mn-lt"/>
                <a:ea typeface="+mn-ea"/>
                <a:cs typeface="+mn-cs"/>
              </a:defRPr>
            </a:lvl2pPr>
            <a:lvl3pPr marL="914400" indent="0" algn="ctr" defTabSz="914400" rtl="0" eaLnBrk="1" latinLnBrk="0" hangingPunct="1">
              <a:lnSpc>
                <a:spcPct val="110000"/>
              </a:lnSpc>
              <a:spcBef>
                <a:spcPts val="500"/>
              </a:spcBef>
              <a:buSzPct val="80000"/>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10000"/>
              </a:lnSpc>
              <a:spcBef>
                <a:spcPts val="500"/>
              </a:spcBef>
              <a:buSzPct val="80000"/>
              <a:buFont typeface="Goudy Old Style" panose="02020502050305020303" pitchFamily="18" charset="0"/>
              <a:buNone/>
              <a:defRPr sz="1600" i="1" kern="1200">
                <a:solidFill>
                  <a:schemeClr val="tx1"/>
                </a:solidFill>
                <a:latin typeface="+mn-lt"/>
                <a:ea typeface="+mn-ea"/>
                <a:cs typeface="+mn-cs"/>
              </a:defRPr>
            </a:lvl4pPr>
            <a:lvl5pPr marL="1828800" indent="0" algn="ctr" defTabSz="914400" rtl="0" eaLnBrk="1" latinLnBrk="0" hangingPunct="1">
              <a:lnSpc>
                <a:spcPct val="110000"/>
              </a:lnSpc>
              <a:spcBef>
                <a:spcPts val="500"/>
              </a:spcBef>
              <a:buSzPct val="80000"/>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E" sz="2800" dirty="0">
                <a:latin typeface="Arial" panose="020B0604020202020204" pitchFamily="34" charset="0"/>
                <a:cs typeface="Arial" panose="020B0604020202020204" pitchFamily="34" charset="0"/>
              </a:rPr>
              <a:t>Money &amp; Budgeting</a:t>
            </a:r>
          </a:p>
        </p:txBody>
      </p:sp>
      <p:sp>
        <p:nvSpPr>
          <p:cNvPr id="10" name="Subtitle 2">
            <a:extLst>
              <a:ext uri="{FF2B5EF4-FFF2-40B4-BE49-F238E27FC236}">
                <a16:creationId xmlns:a16="http://schemas.microsoft.com/office/drawing/2014/main" id="{196B695B-D72F-F620-D446-BF66AA5E00AD}"/>
              </a:ext>
            </a:extLst>
          </p:cNvPr>
          <p:cNvSpPr txBox="1">
            <a:spLocks/>
          </p:cNvSpPr>
          <p:nvPr/>
        </p:nvSpPr>
        <p:spPr>
          <a:xfrm>
            <a:off x="135467" y="5799009"/>
            <a:ext cx="3124069" cy="696351"/>
          </a:xfrm>
          <a:prstGeom prst="rect">
            <a:avLst/>
          </a:prstGeom>
        </p:spPr>
        <p:txBody>
          <a:bodyPr vert="horz" lIns="91440" tIns="45720" rIns="91440" bIns="45720" rtlCol="0" anchor="ctr">
            <a:normAutofit/>
          </a:bodyPr>
          <a:lstStyle>
            <a:lvl1pPr marL="0" indent="0" algn="l" defTabSz="914400" rtl="0" eaLnBrk="1" latinLnBrk="0" hangingPunct="1">
              <a:lnSpc>
                <a:spcPct val="110000"/>
              </a:lnSpc>
              <a:spcBef>
                <a:spcPts val="1000"/>
              </a:spcBef>
              <a:buSzPct val="80000"/>
              <a:buFont typeface="Arial" panose="020B0604020202020204" pitchFamily="34" charset="0"/>
              <a:buNone/>
              <a:defRPr sz="2000" kern="1200">
                <a:solidFill>
                  <a:schemeClr val="tx1"/>
                </a:solidFill>
                <a:latin typeface="+mn-lt"/>
                <a:ea typeface="+mn-ea"/>
                <a:cs typeface="+mn-cs"/>
              </a:defRPr>
            </a:lvl1pPr>
            <a:lvl2pPr marL="457200" indent="0" algn="ctr" defTabSz="914400" rtl="0" eaLnBrk="1" latinLnBrk="0" hangingPunct="1">
              <a:lnSpc>
                <a:spcPct val="110000"/>
              </a:lnSpc>
              <a:spcBef>
                <a:spcPts val="500"/>
              </a:spcBef>
              <a:buSzPct val="80000"/>
              <a:buFont typeface="Goudy Old Style" panose="02020502050305020303" pitchFamily="18" charset="0"/>
              <a:buNone/>
              <a:defRPr sz="2000" i="1" kern="1200">
                <a:solidFill>
                  <a:schemeClr val="tx1"/>
                </a:solidFill>
                <a:latin typeface="+mn-lt"/>
                <a:ea typeface="+mn-ea"/>
                <a:cs typeface="+mn-cs"/>
              </a:defRPr>
            </a:lvl2pPr>
            <a:lvl3pPr marL="914400" indent="0" algn="ctr" defTabSz="914400" rtl="0" eaLnBrk="1" latinLnBrk="0" hangingPunct="1">
              <a:lnSpc>
                <a:spcPct val="110000"/>
              </a:lnSpc>
              <a:spcBef>
                <a:spcPts val="500"/>
              </a:spcBef>
              <a:buSzPct val="80000"/>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10000"/>
              </a:lnSpc>
              <a:spcBef>
                <a:spcPts val="500"/>
              </a:spcBef>
              <a:buSzPct val="80000"/>
              <a:buFont typeface="Goudy Old Style" panose="02020502050305020303" pitchFamily="18" charset="0"/>
              <a:buNone/>
              <a:defRPr sz="1600" i="1" kern="1200">
                <a:solidFill>
                  <a:schemeClr val="tx1"/>
                </a:solidFill>
                <a:latin typeface="+mn-lt"/>
                <a:ea typeface="+mn-ea"/>
                <a:cs typeface="+mn-cs"/>
              </a:defRPr>
            </a:lvl4pPr>
            <a:lvl5pPr marL="1828800" indent="0" algn="ctr" defTabSz="914400" rtl="0" eaLnBrk="1" latinLnBrk="0" hangingPunct="1">
              <a:lnSpc>
                <a:spcPct val="110000"/>
              </a:lnSpc>
              <a:spcBef>
                <a:spcPts val="500"/>
              </a:spcBef>
              <a:buSzPct val="80000"/>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E" sz="2800" dirty="0">
                <a:latin typeface="Arial" panose="020B0604020202020204" pitchFamily="34" charset="0"/>
                <a:cs typeface="Arial" panose="020B0604020202020204" pitchFamily="34" charset="0"/>
              </a:rPr>
              <a:t>Work-life balance</a:t>
            </a:r>
          </a:p>
        </p:txBody>
      </p:sp>
      <p:sp>
        <p:nvSpPr>
          <p:cNvPr id="12" name="Subtitle 2">
            <a:extLst>
              <a:ext uri="{FF2B5EF4-FFF2-40B4-BE49-F238E27FC236}">
                <a16:creationId xmlns:a16="http://schemas.microsoft.com/office/drawing/2014/main" id="{91FC5532-796A-7DB6-9FF6-C884AA92877E}"/>
              </a:ext>
            </a:extLst>
          </p:cNvPr>
          <p:cNvSpPr txBox="1">
            <a:spLocks/>
          </p:cNvSpPr>
          <p:nvPr/>
        </p:nvSpPr>
        <p:spPr>
          <a:xfrm>
            <a:off x="3917986" y="4656741"/>
            <a:ext cx="4356024" cy="696351"/>
          </a:xfrm>
          <a:prstGeom prst="rect">
            <a:avLst/>
          </a:prstGeom>
        </p:spPr>
        <p:txBody>
          <a:bodyPr vert="horz" lIns="91440" tIns="45720" rIns="91440" bIns="45720" rtlCol="0" anchor="ctr">
            <a:noAutofit/>
          </a:bodyPr>
          <a:lstStyle>
            <a:lvl1pPr marL="0" indent="0" algn="l" defTabSz="914400" rtl="0" eaLnBrk="1" latinLnBrk="0" hangingPunct="1">
              <a:lnSpc>
                <a:spcPct val="110000"/>
              </a:lnSpc>
              <a:spcBef>
                <a:spcPts val="1000"/>
              </a:spcBef>
              <a:buSzPct val="80000"/>
              <a:buFont typeface="Arial" panose="020B0604020202020204" pitchFamily="34" charset="0"/>
              <a:buNone/>
              <a:defRPr sz="2000" kern="1200">
                <a:solidFill>
                  <a:schemeClr val="tx1"/>
                </a:solidFill>
                <a:latin typeface="+mn-lt"/>
                <a:ea typeface="+mn-ea"/>
                <a:cs typeface="+mn-cs"/>
              </a:defRPr>
            </a:lvl1pPr>
            <a:lvl2pPr marL="457200" indent="0" algn="ctr" defTabSz="914400" rtl="0" eaLnBrk="1" latinLnBrk="0" hangingPunct="1">
              <a:lnSpc>
                <a:spcPct val="110000"/>
              </a:lnSpc>
              <a:spcBef>
                <a:spcPts val="500"/>
              </a:spcBef>
              <a:buSzPct val="80000"/>
              <a:buFont typeface="Goudy Old Style" panose="02020502050305020303" pitchFamily="18" charset="0"/>
              <a:buNone/>
              <a:defRPr sz="2000" i="1" kern="1200">
                <a:solidFill>
                  <a:schemeClr val="tx1"/>
                </a:solidFill>
                <a:latin typeface="+mn-lt"/>
                <a:ea typeface="+mn-ea"/>
                <a:cs typeface="+mn-cs"/>
              </a:defRPr>
            </a:lvl2pPr>
            <a:lvl3pPr marL="914400" indent="0" algn="ctr" defTabSz="914400" rtl="0" eaLnBrk="1" latinLnBrk="0" hangingPunct="1">
              <a:lnSpc>
                <a:spcPct val="110000"/>
              </a:lnSpc>
              <a:spcBef>
                <a:spcPts val="500"/>
              </a:spcBef>
              <a:buSzPct val="80000"/>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10000"/>
              </a:lnSpc>
              <a:spcBef>
                <a:spcPts val="500"/>
              </a:spcBef>
              <a:buSzPct val="80000"/>
              <a:buFont typeface="Goudy Old Style" panose="02020502050305020303" pitchFamily="18" charset="0"/>
              <a:buNone/>
              <a:defRPr sz="1600" i="1" kern="1200">
                <a:solidFill>
                  <a:schemeClr val="tx1"/>
                </a:solidFill>
                <a:latin typeface="+mn-lt"/>
                <a:ea typeface="+mn-ea"/>
                <a:cs typeface="+mn-cs"/>
              </a:defRPr>
            </a:lvl4pPr>
            <a:lvl5pPr marL="1828800" indent="0" algn="ctr" defTabSz="914400" rtl="0" eaLnBrk="1" latinLnBrk="0" hangingPunct="1">
              <a:lnSpc>
                <a:spcPct val="110000"/>
              </a:lnSpc>
              <a:spcBef>
                <a:spcPts val="500"/>
              </a:spcBef>
              <a:buSzPct val="80000"/>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E" sz="2800" dirty="0">
                <a:latin typeface="Arial" panose="020B0604020202020204" pitchFamily="34" charset="0"/>
                <a:cs typeface="Arial" panose="020B0604020202020204" pitchFamily="34" charset="0"/>
              </a:rPr>
              <a:t>Academic Life &amp; Learning</a:t>
            </a:r>
          </a:p>
        </p:txBody>
      </p:sp>
      <p:sp>
        <p:nvSpPr>
          <p:cNvPr id="13" name="Subtitle 2">
            <a:extLst>
              <a:ext uri="{FF2B5EF4-FFF2-40B4-BE49-F238E27FC236}">
                <a16:creationId xmlns:a16="http://schemas.microsoft.com/office/drawing/2014/main" id="{EA1C282B-C3A4-D1B8-172D-23C03785292A}"/>
              </a:ext>
            </a:extLst>
          </p:cNvPr>
          <p:cNvSpPr txBox="1">
            <a:spLocks/>
          </p:cNvSpPr>
          <p:nvPr/>
        </p:nvSpPr>
        <p:spPr>
          <a:xfrm>
            <a:off x="4687339" y="5766458"/>
            <a:ext cx="3980262" cy="696351"/>
          </a:xfrm>
          <a:prstGeom prst="rect">
            <a:avLst/>
          </a:prstGeom>
        </p:spPr>
        <p:txBody>
          <a:bodyPr vert="horz" lIns="91440" tIns="45720" rIns="91440" bIns="45720" rtlCol="0" anchor="ctr">
            <a:noAutofit/>
          </a:bodyPr>
          <a:lstStyle>
            <a:lvl1pPr marL="0" indent="0" algn="l" defTabSz="914400" rtl="0" eaLnBrk="1" latinLnBrk="0" hangingPunct="1">
              <a:lnSpc>
                <a:spcPct val="110000"/>
              </a:lnSpc>
              <a:spcBef>
                <a:spcPts val="1000"/>
              </a:spcBef>
              <a:buSzPct val="80000"/>
              <a:buFont typeface="Arial" panose="020B0604020202020204" pitchFamily="34" charset="0"/>
              <a:buNone/>
              <a:defRPr sz="2000" kern="1200">
                <a:solidFill>
                  <a:schemeClr val="tx1"/>
                </a:solidFill>
                <a:latin typeface="+mn-lt"/>
                <a:ea typeface="+mn-ea"/>
                <a:cs typeface="+mn-cs"/>
              </a:defRPr>
            </a:lvl1pPr>
            <a:lvl2pPr marL="457200" indent="0" algn="ctr" defTabSz="914400" rtl="0" eaLnBrk="1" latinLnBrk="0" hangingPunct="1">
              <a:lnSpc>
                <a:spcPct val="110000"/>
              </a:lnSpc>
              <a:spcBef>
                <a:spcPts val="500"/>
              </a:spcBef>
              <a:buSzPct val="80000"/>
              <a:buFont typeface="Goudy Old Style" panose="02020502050305020303" pitchFamily="18" charset="0"/>
              <a:buNone/>
              <a:defRPr sz="2000" i="1" kern="1200">
                <a:solidFill>
                  <a:schemeClr val="tx1"/>
                </a:solidFill>
                <a:latin typeface="+mn-lt"/>
                <a:ea typeface="+mn-ea"/>
                <a:cs typeface="+mn-cs"/>
              </a:defRPr>
            </a:lvl2pPr>
            <a:lvl3pPr marL="914400" indent="0" algn="ctr" defTabSz="914400" rtl="0" eaLnBrk="1" latinLnBrk="0" hangingPunct="1">
              <a:lnSpc>
                <a:spcPct val="110000"/>
              </a:lnSpc>
              <a:spcBef>
                <a:spcPts val="500"/>
              </a:spcBef>
              <a:buSzPct val="80000"/>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10000"/>
              </a:lnSpc>
              <a:spcBef>
                <a:spcPts val="500"/>
              </a:spcBef>
              <a:buSzPct val="80000"/>
              <a:buFont typeface="Goudy Old Style" panose="02020502050305020303" pitchFamily="18" charset="0"/>
              <a:buNone/>
              <a:defRPr sz="1600" i="1" kern="1200">
                <a:solidFill>
                  <a:schemeClr val="tx1"/>
                </a:solidFill>
                <a:latin typeface="+mn-lt"/>
                <a:ea typeface="+mn-ea"/>
                <a:cs typeface="+mn-cs"/>
              </a:defRPr>
            </a:lvl4pPr>
            <a:lvl5pPr marL="1828800" indent="0" algn="ctr" defTabSz="914400" rtl="0" eaLnBrk="1" latinLnBrk="0" hangingPunct="1">
              <a:lnSpc>
                <a:spcPct val="110000"/>
              </a:lnSpc>
              <a:spcBef>
                <a:spcPts val="500"/>
              </a:spcBef>
              <a:buSzPct val="80000"/>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E" sz="2800" dirty="0">
                <a:latin typeface="Arial" panose="020B0604020202020204" pitchFamily="34" charset="0"/>
                <a:cs typeface="Arial" panose="020B0604020202020204" pitchFamily="34" charset="0"/>
              </a:rPr>
              <a:t>Health &amp; Wellbeing</a:t>
            </a:r>
          </a:p>
        </p:txBody>
      </p:sp>
      <p:sp>
        <p:nvSpPr>
          <p:cNvPr id="14" name="Subtitle 2">
            <a:extLst>
              <a:ext uri="{FF2B5EF4-FFF2-40B4-BE49-F238E27FC236}">
                <a16:creationId xmlns:a16="http://schemas.microsoft.com/office/drawing/2014/main" id="{FD581075-E5E0-C467-64A5-660459E25D19}"/>
              </a:ext>
            </a:extLst>
          </p:cNvPr>
          <p:cNvSpPr txBox="1">
            <a:spLocks/>
          </p:cNvSpPr>
          <p:nvPr/>
        </p:nvSpPr>
        <p:spPr>
          <a:xfrm>
            <a:off x="8917152" y="4666129"/>
            <a:ext cx="3671658" cy="696351"/>
          </a:xfrm>
          <a:prstGeom prst="rect">
            <a:avLst/>
          </a:prstGeom>
        </p:spPr>
        <p:txBody>
          <a:bodyPr vert="horz" lIns="91440" tIns="45720" rIns="91440" bIns="45720" rtlCol="0" anchor="ctr">
            <a:noAutofit/>
          </a:bodyPr>
          <a:lstStyle>
            <a:lvl1pPr marL="0" indent="0" algn="l" defTabSz="914400" rtl="0" eaLnBrk="1" latinLnBrk="0" hangingPunct="1">
              <a:lnSpc>
                <a:spcPct val="110000"/>
              </a:lnSpc>
              <a:spcBef>
                <a:spcPts val="1000"/>
              </a:spcBef>
              <a:buSzPct val="80000"/>
              <a:buFont typeface="Arial" panose="020B0604020202020204" pitchFamily="34" charset="0"/>
              <a:buNone/>
              <a:defRPr sz="2000" kern="1200">
                <a:solidFill>
                  <a:schemeClr val="tx1"/>
                </a:solidFill>
                <a:latin typeface="+mn-lt"/>
                <a:ea typeface="+mn-ea"/>
                <a:cs typeface="+mn-cs"/>
              </a:defRPr>
            </a:lvl1pPr>
            <a:lvl2pPr marL="457200" indent="0" algn="ctr" defTabSz="914400" rtl="0" eaLnBrk="1" latinLnBrk="0" hangingPunct="1">
              <a:lnSpc>
                <a:spcPct val="110000"/>
              </a:lnSpc>
              <a:spcBef>
                <a:spcPts val="500"/>
              </a:spcBef>
              <a:buSzPct val="80000"/>
              <a:buFont typeface="Goudy Old Style" panose="02020502050305020303" pitchFamily="18" charset="0"/>
              <a:buNone/>
              <a:defRPr sz="2000" i="1" kern="1200">
                <a:solidFill>
                  <a:schemeClr val="tx1"/>
                </a:solidFill>
                <a:latin typeface="+mn-lt"/>
                <a:ea typeface="+mn-ea"/>
                <a:cs typeface="+mn-cs"/>
              </a:defRPr>
            </a:lvl2pPr>
            <a:lvl3pPr marL="914400" indent="0" algn="ctr" defTabSz="914400" rtl="0" eaLnBrk="1" latinLnBrk="0" hangingPunct="1">
              <a:lnSpc>
                <a:spcPct val="110000"/>
              </a:lnSpc>
              <a:spcBef>
                <a:spcPts val="500"/>
              </a:spcBef>
              <a:buSzPct val="80000"/>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10000"/>
              </a:lnSpc>
              <a:spcBef>
                <a:spcPts val="500"/>
              </a:spcBef>
              <a:buSzPct val="80000"/>
              <a:buFont typeface="Goudy Old Style" panose="02020502050305020303" pitchFamily="18" charset="0"/>
              <a:buNone/>
              <a:defRPr sz="1600" i="1" kern="1200">
                <a:solidFill>
                  <a:schemeClr val="tx1"/>
                </a:solidFill>
                <a:latin typeface="+mn-lt"/>
                <a:ea typeface="+mn-ea"/>
                <a:cs typeface="+mn-cs"/>
              </a:defRPr>
            </a:lvl4pPr>
            <a:lvl5pPr marL="1828800" indent="0" algn="ctr" defTabSz="914400" rtl="0" eaLnBrk="1" latinLnBrk="0" hangingPunct="1">
              <a:lnSpc>
                <a:spcPct val="110000"/>
              </a:lnSpc>
              <a:spcBef>
                <a:spcPts val="500"/>
              </a:spcBef>
              <a:buSzPct val="80000"/>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IE" sz="2800" dirty="0">
                <a:latin typeface="Arial" panose="020B0604020202020204" pitchFamily="34" charset="0"/>
                <a:cs typeface="Arial" panose="020B0604020202020204" pitchFamily="34" charset="0"/>
              </a:rPr>
              <a:t>Keeping in touch</a:t>
            </a:r>
          </a:p>
        </p:txBody>
      </p:sp>
      <p:sp>
        <p:nvSpPr>
          <p:cNvPr id="15" name="Subtitle 2">
            <a:extLst>
              <a:ext uri="{FF2B5EF4-FFF2-40B4-BE49-F238E27FC236}">
                <a16:creationId xmlns:a16="http://schemas.microsoft.com/office/drawing/2014/main" id="{23352C23-2E91-0701-FF0B-552FB7322DC1}"/>
              </a:ext>
            </a:extLst>
          </p:cNvPr>
          <p:cNvSpPr txBox="1">
            <a:spLocks/>
          </p:cNvSpPr>
          <p:nvPr/>
        </p:nvSpPr>
        <p:spPr>
          <a:xfrm>
            <a:off x="8771118" y="5659395"/>
            <a:ext cx="3124069" cy="696351"/>
          </a:xfrm>
          <a:prstGeom prst="rect">
            <a:avLst/>
          </a:prstGeom>
        </p:spPr>
        <p:txBody>
          <a:bodyPr vert="horz" lIns="91440" tIns="45720" rIns="91440" bIns="45720" rtlCol="0" anchor="ctr">
            <a:noAutofit/>
          </a:bodyPr>
          <a:lstStyle>
            <a:lvl1pPr marL="0" indent="0" algn="l" defTabSz="914400" rtl="0" eaLnBrk="1" latinLnBrk="0" hangingPunct="1">
              <a:lnSpc>
                <a:spcPct val="110000"/>
              </a:lnSpc>
              <a:spcBef>
                <a:spcPts val="1000"/>
              </a:spcBef>
              <a:buSzPct val="80000"/>
              <a:buFont typeface="Arial" panose="020B0604020202020204" pitchFamily="34" charset="0"/>
              <a:buNone/>
              <a:defRPr sz="2000" kern="1200">
                <a:solidFill>
                  <a:schemeClr val="tx1"/>
                </a:solidFill>
                <a:latin typeface="+mn-lt"/>
                <a:ea typeface="+mn-ea"/>
                <a:cs typeface="+mn-cs"/>
              </a:defRPr>
            </a:lvl1pPr>
            <a:lvl2pPr marL="457200" indent="0" algn="ctr" defTabSz="914400" rtl="0" eaLnBrk="1" latinLnBrk="0" hangingPunct="1">
              <a:lnSpc>
                <a:spcPct val="110000"/>
              </a:lnSpc>
              <a:spcBef>
                <a:spcPts val="500"/>
              </a:spcBef>
              <a:buSzPct val="80000"/>
              <a:buFont typeface="Goudy Old Style" panose="02020502050305020303" pitchFamily="18" charset="0"/>
              <a:buNone/>
              <a:defRPr sz="2000" i="1" kern="1200">
                <a:solidFill>
                  <a:schemeClr val="tx1"/>
                </a:solidFill>
                <a:latin typeface="+mn-lt"/>
                <a:ea typeface="+mn-ea"/>
                <a:cs typeface="+mn-cs"/>
              </a:defRPr>
            </a:lvl2pPr>
            <a:lvl3pPr marL="914400" indent="0" algn="ctr" defTabSz="914400" rtl="0" eaLnBrk="1" latinLnBrk="0" hangingPunct="1">
              <a:lnSpc>
                <a:spcPct val="110000"/>
              </a:lnSpc>
              <a:spcBef>
                <a:spcPts val="500"/>
              </a:spcBef>
              <a:buSzPct val="80000"/>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10000"/>
              </a:lnSpc>
              <a:spcBef>
                <a:spcPts val="500"/>
              </a:spcBef>
              <a:buSzPct val="80000"/>
              <a:buFont typeface="Goudy Old Style" panose="02020502050305020303" pitchFamily="18" charset="0"/>
              <a:buNone/>
              <a:defRPr sz="1600" i="1" kern="1200">
                <a:solidFill>
                  <a:schemeClr val="tx1"/>
                </a:solidFill>
                <a:latin typeface="+mn-lt"/>
                <a:ea typeface="+mn-ea"/>
                <a:cs typeface="+mn-cs"/>
              </a:defRPr>
            </a:lvl4pPr>
            <a:lvl5pPr marL="1828800" indent="0" algn="ctr" defTabSz="914400" rtl="0" eaLnBrk="1" latinLnBrk="0" hangingPunct="1">
              <a:lnSpc>
                <a:spcPct val="110000"/>
              </a:lnSpc>
              <a:spcBef>
                <a:spcPts val="500"/>
              </a:spcBef>
              <a:buSzPct val="80000"/>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r>
              <a:rPr lang="en-IE" sz="2800" dirty="0">
                <a:latin typeface="Arial" panose="020B0604020202020204" pitchFamily="34" charset="0"/>
                <a:cs typeface="Arial" panose="020B0604020202020204" pitchFamily="34" charset="0"/>
              </a:rPr>
              <a:t>Words of encouragement</a:t>
            </a:r>
          </a:p>
        </p:txBody>
      </p:sp>
      <p:sp>
        <p:nvSpPr>
          <p:cNvPr id="2" name="Title 1">
            <a:extLst>
              <a:ext uri="{FF2B5EF4-FFF2-40B4-BE49-F238E27FC236}">
                <a16:creationId xmlns:a16="http://schemas.microsoft.com/office/drawing/2014/main" id="{00E08D81-9C61-DAA6-C937-AC81DE9F153D}"/>
              </a:ext>
            </a:extLst>
          </p:cNvPr>
          <p:cNvSpPr>
            <a:spLocks noGrp="1"/>
          </p:cNvSpPr>
          <p:nvPr>
            <p:ph type="ctrTitle"/>
          </p:nvPr>
        </p:nvSpPr>
        <p:spPr>
          <a:xfrm>
            <a:off x="66456" y="3081017"/>
            <a:ext cx="8850696" cy="1125050"/>
          </a:xfrm>
          <a:solidFill>
            <a:schemeClr val="bg1"/>
          </a:solidFill>
        </p:spPr>
        <p:txBody>
          <a:bodyPr anchor="b">
            <a:noAutofit/>
          </a:bodyPr>
          <a:lstStyle/>
          <a:p>
            <a:r>
              <a:rPr lang="en-IE" sz="3200" b="1" dirty="0">
                <a:latin typeface="Arial" panose="020B0604020202020204" pitchFamily="34" charset="0"/>
                <a:cs typeface="Arial" panose="020B0604020202020204" pitchFamily="34" charset="0"/>
              </a:rPr>
              <a:t>Being a Postgraduate Student at Trinity: </a:t>
            </a:r>
            <a:br>
              <a:rPr lang="en-IE" sz="3200" b="1" dirty="0">
                <a:latin typeface="Arial" panose="020B0604020202020204" pitchFamily="34" charset="0"/>
                <a:cs typeface="Arial" panose="020B0604020202020204" pitchFamily="34" charset="0"/>
              </a:rPr>
            </a:br>
            <a:r>
              <a:rPr lang="en-IE" sz="3200" b="1" dirty="0">
                <a:latin typeface="Arial" panose="020B0604020202020204" pitchFamily="34" charset="0"/>
                <a:cs typeface="Arial" panose="020B0604020202020204" pitchFamily="34" charset="0"/>
              </a:rPr>
              <a:t>Q&amp;A with the Postgraduate Advisory Service</a:t>
            </a:r>
            <a:endParaRPr lang="en-IE" sz="3200" dirty="0">
              <a:latin typeface="Arial" panose="020B0604020202020204" pitchFamily="34" charset="0"/>
              <a:cs typeface="Arial" panose="020B0604020202020204" pitchFamily="34" charset="0"/>
            </a:endParaRPr>
          </a:p>
        </p:txBody>
      </p:sp>
      <p:pic>
        <p:nvPicPr>
          <p:cNvPr id="6" name="Picture 5" descr="A qr code with a logo&#10;&#10;Description automatically generated">
            <a:extLst>
              <a:ext uri="{FF2B5EF4-FFF2-40B4-BE49-F238E27FC236}">
                <a16:creationId xmlns:a16="http://schemas.microsoft.com/office/drawing/2014/main" id="{6E9DE056-2FF4-9A1A-FBB0-F83071A3AF9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09806" y="1326403"/>
            <a:ext cx="2582174" cy="2966753"/>
          </a:xfrm>
          <a:prstGeom prst="rect">
            <a:avLst/>
          </a:prstGeom>
        </p:spPr>
      </p:pic>
    </p:spTree>
    <p:extLst>
      <p:ext uri="{BB962C8B-B14F-4D97-AF65-F5344CB8AC3E}">
        <p14:creationId xmlns:p14="http://schemas.microsoft.com/office/powerpoint/2010/main" val="19486256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995468-842C-E1A1-AC70-19264933F25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C0B7BEF-92AD-4F36-DE83-FFEE83C10F65}"/>
              </a:ext>
            </a:extLst>
          </p:cNvPr>
          <p:cNvSpPr>
            <a:spLocks noGrp="1"/>
          </p:cNvSpPr>
          <p:nvPr>
            <p:ph type="title"/>
          </p:nvPr>
        </p:nvSpPr>
        <p:spPr/>
        <p:txBody>
          <a:bodyPr/>
          <a:lstStyle/>
          <a:p>
            <a:r>
              <a:rPr lang="en-IE" b="1" dirty="0">
                <a:latin typeface="Arial" panose="020B0604020202020204" pitchFamily="34" charset="0"/>
                <a:cs typeface="Arial" panose="020B0604020202020204" pitchFamily="34" charset="0"/>
              </a:rPr>
              <a:t>Money and Budgeting  - Questions?</a:t>
            </a:r>
          </a:p>
        </p:txBody>
      </p:sp>
      <p:sp>
        <p:nvSpPr>
          <p:cNvPr id="3" name="Content Placeholder 2">
            <a:extLst>
              <a:ext uri="{FF2B5EF4-FFF2-40B4-BE49-F238E27FC236}">
                <a16:creationId xmlns:a16="http://schemas.microsoft.com/office/drawing/2014/main" id="{4DE92B08-7E68-D650-8D2B-8341D6F31B8F}"/>
              </a:ext>
            </a:extLst>
          </p:cNvPr>
          <p:cNvSpPr>
            <a:spLocks noGrp="1"/>
          </p:cNvSpPr>
          <p:nvPr>
            <p:ph idx="1"/>
          </p:nvPr>
        </p:nvSpPr>
        <p:spPr/>
        <p:txBody>
          <a:bodyPr/>
          <a:lstStyle/>
          <a:p>
            <a:endParaRPr lang="en-IE" dirty="0"/>
          </a:p>
        </p:txBody>
      </p:sp>
    </p:spTree>
    <p:extLst>
      <p:ext uri="{BB962C8B-B14F-4D97-AF65-F5344CB8AC3E}">
        <p14:creationId xmlns:p14="http://schemas.microsoft.com/office/powerpoint/2010/main" val="40083199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182442E-7E04-E6DD-DC6A-60011358917F}"/>
              </a:ext>
            </a:extLst>
          </p:cNvPr>
          <p:cNvSpPr>
            <a:spLocks noGrp="1"/>
          </p:cNvSpPr>
          <p:nvPr>
            <p:ph type="title"/>
          </p:nvPr>
        </p:nvSpPr>
        <p:spPr/>
        <p:txBody>
          <a:bodyPr/>
          <a:lstStyle/>
          <a:p>
            <a:r>
              <a:rPr lang="en-IE" b="1" dirty="0">
                <a:latin typeface="Arial" panose="020B0604020202020204" pitchFamily="34" charset="0"/>
                <a:cs typeface="Arial" panose="020B0604020202020204" pitchFamily="34" charset="0"/>
              </a:rPr>
              <a:t>Money and Budgeting</a:t>
            </a:r>
          </a:p>
        </p:txBody>
      </p:sp>
      <p:sp>
        <p:nvSpPr>
          <p:cNvPr id="6" name="Speech Bubble: Rectangle with Corners Rounded 5">
            <a:extLst>
              <a:ext uri="{FF2B5EF4-FFF2-40B4-BE49-F238E27FC236}">
                <a16:creationId xmlns:a16="http://schemas.microsoft.com/office/drawing/2014/main" id="{342E515C-EC34-3839-0599-A136762A6920}"/>
              </a:ext>
            </a:extLst>
          </p:cNvPr>
          <p:cNvSpPr/>
          <p:nvPr/>
        </p:nvSpPr>
        <p:spPr>
          <a:xfrm>
            <a:off x="2011218" y="4789256"/>
            <a:ext cx="3356648" cy="1483754"/>
          </a:xfrm>
          <a:prstGeom prst="wedgeRoundRectCallout">
            <a:avLst>
              <a:gd name="adj1" fmla="val -37425"/>
              <a:gd name="adj2" fmla="val 85720"/>
              <a:gd name="adj3" fmla="val 16667"/>
            </a:avLst>
          </a:prstGeom>
          <a:solidFill>
            <a:schemeClr val="accent4">
              <a:lumMod val="60000"/>
              <a:lumOff val="4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IE" dirty="0">
                <a:latin typeface="Calibri" panose="020F0502020204030204" pitchFamily="34" charset="0"/>
                <a:ea typeface="Calibri" panose="020F0502020204030204" pitchFamily="34" charset="0"/>
                <a:cs typeface="Calibri" panose="020F0502020204030204" pitchFamily="34" charset="0"/>
              </a:rPr>
              <a:t>Dublin is expensive so it’s important to have certain limits on spending ex buying lunch everyday isn’t feasible</a:t>
            </a:r>
          </a:p>
        </p:txBody>
      </p:sp>
      <p:sp>
        <p:nvSpPr>
          <p:cNvPr id="8" name="Speech Bubble: Rectangle with Corners Rounded 7">
            <a:extLst>
              <a:ext uri="{FF2B5EF4-FFF2-40B4-BE49-F238E27FC236}">
                <a16:creationId xmlns:a16="http://schemas.microsoft.com/office/drawing/2014/main" id="{DAAAB852-4AAD-C118-A636-37AC85EEA85D}"/>
              </a:ext>
            </a:extLst>
          </p:cNvPr>
          <p:cNvSpPr/>
          <p:nvPr/>
        </p:nvSpPr>
        <p:spPr>
          <a:xfrm>
            <a:off x="7467599" y="1299469"/>
            <a:ext cx="3951626" cy="1744133"/>
          </a:xfrm>
          <a:prstGeom prst="wedgeRoundRectCallout">
            <a:avLst>
              <a:gd name="adj1" fmla="val -39353"/>
              <a:gd name="adj2" fmla="val 76011"/>
              <a:gd name="adj3" fmla="val 16667"/>
            </a:avLst>
          </a:prstGeom>
          <a:solidFill>
            <a:schemeClr val="accent4">
              <a:lumMod val="60000"/>
              <a:lumOff val="4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IE" dirty="0">
                <a:latin typeface="Calibri" panose="020F0502020204030204" pitchFamily="34" charset="0"/>
                <a:ea typeface="Calibri" panose="020F0502020204030204" pitchFamily="34" charset="0"/>
                <a:cs typeface="Calibri" panose="020F0502020204030204" pitchFamily="34" charset="0"/>
              </a:rPr>
              <a:t>Don't be ashamed to apply [for PG-SAF] if you are a mature student, PAS want you to do well and they want to give you that buffer so you can focus on your studies </a:t>
            </a:r>
          </a:p>
        </p:txBody>
      </p:sp>
      <p:sp>
        <p:nvSpPr>
          <p:cNvPr id="11" name="Speech Bubble: Rectangle with Corners Rounded 10">
            <a:extLst>
              <a:ext uri="{FF2B5EF4-FFF2-40B4-BE49-F238E27FC236}">
                <a16:creationId xmlns:a16="http://schemas.microsoft.com/office/drawing/2014/main" id="{3CC40798-93AE-3108-2CCB-B95EA20C0542}"/>
              </a:ext>
            </a:extLst>
          </p:cNvPr>
          <p:cNvSpPr/>
          <p:nvPr/>
        </p:nvSpPr>
        <p:spPr>
          <a:xfrm>
            <a:off x="374841" y="1881635"/>
            <a:ext cx="4815226" cy="2539210"/>
          </a:xfrm>
          <a:prstGeom prst="wedgeRoundRectCallout">
            <a:avLst>
              <a:gd name="adj1" fmla="val -35670"/>
              <a:gd name="adj2" fmla="val 68465"/>
              <a:gd name="adj3" fmla="val 16667"/>
            </a:avLst>
          </a:prstGeom>
          <a:solidFill>
            <a:schemeClr val="accent4">
              <a:lumMod val="60000"/>
              <a:lumOff val="4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IE" sz="1800" b="0" i="0" u="none" strike="noStrike" dirty="0">
                <a:solidFill>
                  <a:schemeClr val="bg1"/>
                </a:solidFill>
                <a:effectLst/>
                <a:latin typeface="Calibri" panose="020F0502020204030204" pitchFamily="34" charset="0"/>
                <a:ea typeface="Calibri" panose="020F0502020204030204" pitchFamily="34" charset="0"/>
                <a:cs typeface="Calibri" panose="020F0502020204030204" pitchFamily="34" charset="0"/>
              </a:rPr>
              <a:t>I thought in my first year that I probably wouldn't qualify for the student assistance fund but was encouraged to apply anyway in my 2nd year and got it, which was a real relief. So I would advise others not to be shy to ask for help!</a:t>
            </a:r>
            <a:r>
              <a:rPr lang="en-IE" dirty="0">
                <a:solidFill>
                  <a:schemeClr val="bg1"/>
                </a:solidFill>
                <a:latin typeface="Calibri" panose="020F0502020204030204" pitchFamily="34" charset="0"/>
                <a:ea typeface="Calibri" panose="020F0502020204030204" pitchFamily="34" charset="0"/>
                <a:cs typeface="Calibri" panose="020F0502020204030204" pitchFamily="34" charset="0"/>
              </a:rPr>
              <a:t> </a:t>
            </a:r>
          </a:p>
        </p:txBody>
      </p:sp>
      <p:sp>
        <p:nvSpPr>
          <p:cNvPr id="12" name="Content Placeholder 11">
            <a:extLst>
              <a:ext uri="{FF2B5EF4-FFF2-40B4-BE49-F238E27FC236}">
                <a16:creationId xmlns:a16="http://schemas.microsoft.com/office/drawing/2014/main" id="{EB4A6BF3-3464-C2B9-1AC5-CF5E8AA6EAAB}"/>
              </a:ext>
            </a:extLst>
          </p:cNvPr>
          <p:cNvSpPr>
            <a:spLocks noGrp="1"/>
          </p:cNvSpPr>
          <p:nvPr>
            <p:ph idx="1"/>
          </p:nvPr>
        </p:nvSpPr>
        <p:spPr>
          <a:xfrm>
            <a:off x="6096000" y="3717233"/>
            <a:ext cx="4885267" cy="2459037"/>
          </a:xfrm>
          <a:prstGeom prst="wedgeRoundRectCallout">
            <a:avLst>
              <a:gd name="adj1" fmla="val -5861"/>
              <a:gd name="adj2" fmla="val 66055"/>
              <a:gd name="adj3" fmla="val 16667"/>
            </a:avLst>
          </a:prstGeom>
          <a:solidFill>
            <a:schemeClr val="accent4">
              <a:lumMod val="60000"/>
              <a:lumOff val="4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indent="0" algn="ctr">
              <a:buNone/>
            </a:pPr>
            <a:r>
              <a:rPr lang="en-IE" dirty="0">
                <a:solidFill>
                  <a:schemeClr val="bg1"/>
                </a:solidFill>
                <a:latin typeface="Calibri" panose="020F0502020204030204" pitchFamily="34" charset="0"/>
                <a:ea typeface="Calibri" panose="020F0502020204030204" pitchFamily="34" charset="0"/>
                <a:cs typeface="Calibri" panose="020F0502020204030204" pitchFamily="34" charset="0"/>
              </a:rPr>
              <a:t>Remember that you are a human being and that life happens on the side of your degree, so plan for buffer time and little money for contingency plans!</a:t>
            </a:r>
          </a:p>
        </p:txBody>
      </p:sp>
    </p:spTree>
    <p:extLst>
      <p:ext uri="{BB962C8B-B14F-4D97-AF65-F5344CB8AC3E}">
        <p14:creationId xmlns:p14="http://schemas.microsoft.com/office/powerpoint/2010/main" val="33239762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CF383F-121C-517F-1EF8-D1943C80E9B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5B5750B-723F-4B58-FA0D-5CF4645361D0}"/>
              </a:ext>
            </a:extLst>
          </p:cNvPr>
          <p:cNvSpPr>
            <a:spLocks noGrp="1"/>
          </p:cNvSpPr>
          <p:nvPr>
            <p:ph type="title"/>
          </p:nvPr>
        </p:nvSpPr>
        <p:spPr/>
        <p:txBody>
          <a:bodyPr/>
          <a:lstStyle/>
          <a:p>
            <a:r>
              <a:rPr lang="en-IE" b="1" dirty="0">
                <a:latin typeface="Arial" panose="020B0604020202020204" pitchFamily="34" charset="0"/>
                <a:cs typeface="Arial" panose="020B0604020202020204" pitchFamily="34" charset="0"/>
              </a:rPr>
              <a:t>Work- Life Balance  - Questions?</a:t>
            </a:r>
          </a:p>
        </p:txBody>
      </p:sp>
    </p:spTree>
    <p:extLst>
      <p:ext uri="{BB962C8B-B14F-4D97-AF65-F5344CB8AC3E}">
        <p14:creationId xmlns:p14="http://schemas.microsoft.com/office/powerpoint/2010/main" val="37373498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182442E-7E04-E6DD-DC6A-60011358917F}"/>
              </a:ext>
            </a:extLst>
          </p:cNvPr>
          <p:cNvSpPr>
            <a:spLocks noGrp="1"/>
          </p:cNvSpPr>
          <p:nvPr>
            <p:ph type="title"/>
          </p:nvPr>
        </p:nvSpPr>
        <p:spPr/>
        <p:txBody>
          <a:bodyPr/>
          <a:lstStyle/>
          <a:p>
            <a:r>
              <a:rPr lang="en-IE" b="1" dirty="0">
                <a:latin typeface="Arial" panose="020B0604020202020204" pitchFamily="34" charset="0"/>
                <a:cs typeface="Arial" panose="020B0604020202020204" pitchFamily="34" charset="0"/>
              </a:rPr>
              <a:t>Work- Life Balance</a:t>
            </a:r>
          </a:p>
        </p:txBody>
      </p:sp>
      <p:sp>
        <p:nvSpPr>
          <p:cNvPr id="6" name="Speech Bubble: Rectangle with Corners Rounded 5">
            <a:extLst>
              <a:ext uri="{FF2B5EF4-FFF2-40B4-BE49-F238E27FC236}">
                <a16:creationId xmlns:a16="http://schemas.microsoft.com/office/drawing/2014/main" id="{342E515C-EC34-3839-0599-A136762A6920}"/>
              </a:ext>
            </a:extLst>
          </p:cNvPr>
          <p:cNvSpPr/>
          <p:nvPr/>
        </p:nvSpPr>
        <p:spPr>
          <a:xfrm>
            <a:off x="1342352" y="1940415"/>
            <a:ext cx="3559848" cy="1894225"/>
          </a:xfrm>
          <a:prstGeom prst="wedgeRoundRectCallout">
            <a:avLst>
              <a:gd name="adj1" fmla="val -37901"/>
              <a:gd name="adj2" fmla="val 68288"/>
              <a:gd name="adj3" fmla="val 16667"/>
            </a:avLst>
          </a:prstGeom>
          <a:solidFill>
            <a:schemeClr val="accent4">
              <a:lumMod val="75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IE" dirty="0">
                <a:latin typeface="Calibri" panose="020F0502020204030204" pitchFamily="34" charset="0"/>
                <a:ea typeface="Calibri" panose="020F0502020204030204" pitchFamily="34" charset="0"/>
                <a:cs typeface="Calibri" panose="020F0502020204030204" pitchFamily="34" charset="0"/>
              </a:rPr>
              <a:t>Don't let your studies take over your life 24/7, having a balance and regular breaks makes you far more productive when you get down to studying!</a:t>
            </a:r>
          </a:p>
        </p:txBody>
      </p:sp>
      <p:sp>
        <p:nvSpPr>
          <p:cNvPr id="8" name="Speech Bubble: Rectangle with Corners Rounded 7">
            <a:extLst>
              <a:ext uri="{FF2B5EF4-FFF2-40B4-BE49-F238E27FC236}">
                <a16:creationId xmlns:a16="http://schemas.microsoft.com/office/drawing/2014/main" id="{DAAAB852-4AAD-C118-A636-37AC85EEA85D}"/>
              </a:ext>
            </a:extLst>
          </p:cNvPr>
          <p:cNvSpPr/>
          <p:nvPr/>
        </p:nvSpPr>
        <p:spPr>
          <a:xfrm>
            <a:off x="6970373" y="1143394"/>
            <a:ext cx="3333558" cy="1744133"/>
          </a:xfrm>
          <a:prstGeom prst="wedgeRoundRectCallout">
            <a:avLst>
              <a:gd name="adj1" fmla="val 31150"/>
              <a:gd name="adj2" fmla="val 76012"/>
              <a:gd name="adj3" fmla="val 16667"/>
            </a:avLst>
          </a:prstGeom>
          <a:solidFill>
            <a:schemeClr val="accent4">
              <a:lumMod val="75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Participate in co-curricular activities as much as you can</a:t>
            </a:r>
            <a:endParaRPr kumimoji="0" lang="en-IE" sz="1800" b="0" i="0" u="none" strike="noStrike" kern="1200" cap="none" spc="0" normalizeH="0" baseline="0" noProof="0" dirty="0">
              <a:ln>
                <a:noFill/>
              </a:ln>
              <a:solidFill>
                <a:srgbClr val="FFFFFF"/>
              </a:solidFill>
              <a:effectLst/>
              <a:uLnTx/>
              <a:uFillTx/>
              <a:latin typeface="Goudy Old Style"/>
              <a:ea typeface="+mn-ea"/>
              <a:cs typeface="+mn-cs"/>
            </a:endParaRPr>
          </a:p>
        </p:txBody>
      </p:sp>
      <p:sp>
        <p:nvSpPr>
          <p:cNvPr id="11" name="Speech Bubble: Rectangle with Corners Rounded 10">
            <a:extLst>
              <a:ext uri="{FF2B5EF4-FFF2-40B4-BE49-F238E27FC236}">
                <a16:creationId xmlns:a16="http://schemas.microsoft.com/office/drawing/2014/main" id="{3CC40798-93AE-3108-2CCB-B95EA20C0542}"/>
              </a:ext>
            </a:extLst>
          </p:cNvPr>
          <p:cNvSpPr/>
          <p:nvPr/>
        </p:nvSpPr>
        <p:spPr>
          <a:xfrm>
            <a:off x="5198533" y="3555669"/>
            <a:ext cx="4428067" cy="2539210"/>
          </a:xfrm>
          <a:prstGeom prst="wedgeRoundRectCallout">
            <a:avLst>
              <a:gd name="adj1" fmla="val 47974"/>
              <a:gd name="adj2" fmla="val 75134"/>
              <a:gd name="adj3" fmla="val 16667"/>
            </a:avLst>
          </a:prstGeom>
          <a:solidFill>
            <a:schemeClr val="accent4">
              <a:lumMod val="75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It's a classic for a reason: a PhD is a marathon, not a sprint. Make sure you don't burn all your energy from the start. Take your time, find your footing and a pace that works for you. </a:t>
            </a:r>
            <a:endParaRPr kumimoji="0" lang="en-IE" sz="1800" b="0" i="0" u="none" strike="noStrike" kern="1200" cap="none" spc="0" normalizeH="0" baseline="0" noProof="0" dirty="0">
              <a:ln>
                <a:noFill/>
              </a:ln>
              <a:solidFill>
                <a:srgbClr val="FFFFFF"/>
              </a:solidFill>
              <a:effectLst/>
              <a:uLnTx/>
              <a:uFillTx/>
              <a:latin typeface="Goudy Old Style"/>
              <a:ea typeface="+mn-ea"/>
              <a:cs typeface="+mn-cs"/>
            </a:endParaRPr>
          </a:p>
        </p:txBody>
      </p:sp>
      <p:sp>
        <p:nvSpPr>
          <p:cNvPr id="2" name="Speech Bubble: Rectangle with Corners Rounded 1">
            <a:extLst>
              <a:ext uri="{FF2B5EF4-FFF2-40B4-BE49-F238E27FC236}">
                <a16:creationId xmlns:a16="http://schemas.microsoft.com/office/drawing/2014/main" id="{C6508357-BF7E-FE2E-3860-63A5EF37A4C1}"/>
              </a:ext>
            </a:extLst>
          </p:cNvPr>
          <p:cNvSpPr/>
          <p:nvPr/>
        </p:nvSpPr>
        <p:spPr>
          <a:xfrm>
            <a:off x="730440" y="4528877"/>
            <a:ext cx="3333558" cy="1744133"/>
          </a:xfrm>
          <a:prstGeom prst="wedgeRoundRectCallout">
            <a:avLst>
              <a:gd name="adj1" fmla="val -39203"/>
              <a:gd name="adj2" fmla="val 77953"/>
              <a:gd name="adj3" fmla="val 16667"/>
            </a:avLst>
          </a:prstGeom>
          <a:solidFill>
            <a:schemeClr val="accent4">
              <a:lumMod val="75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E" sz="1800" b="0" i="0" u="none" strike="noStrike">
                <a:solidFill>
                  <a:schemeClr val="bg1"/>
                </a:solidFill>
                <a:effectLst/>
                <a:latin typeface="Calibri" panose="020F0502020204030204" pitchFamily="34" charset="0"/>
              </a:rPr>
              <a:t>One year (taught masters) is short - do more fun things</a:t>
            </a:r>
            <a:r>
              <a:rPr lang="en-IE">
                <a:solidFill>
                  <a:schemeClr val="bg1"/>
                </a:solidFill>
              </a:rPr>
              <a:t> </a:t>
            </a:r>
            <a:endParaRPr kumimoji="0" lang="en-IE" sz="1800" b="0" i="0" u="none" strike="noStrike" kern="1200" cap="none" spc="0" normalizeH="0" baseline="0" noProof="0" dirty="0">
              <a:ln>
                <a:noFill/>
              </a:ln>
              <a:solidFill>
                <a:schemeClr val="bg1"/>
              </a:solidFill>
              <a:effectLst/>
              <a:uLnTx/>
              <a:uFillTx/>
              <a:latin typeface="Goudy Old Style"/>
              <a:ea typeface="+mn-ea"/>
              <a:cs typeface="+mn-cs"/>
            </a:endParaRPr>
          </a:p>
        </p:txBody>
      </p:sp>
    </p:spTree>
    <p:extLst>
      <p:ext uri="{BB962C8B-B14F-4D97-AF65-F5344CB8AC3E}">
        <p14:creationId xmlns:p14="http://schemas.microsoft.com/office/powerpoint/2010/main" val="17766687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C7B2D0-D20D-1E76-3A25-90931E8F9A2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62C09C9-49D2-24A2-F9EE-524928D62631}"/>
              </a:ext>
            </a:extLst>
          </p:cNvPr>
          <p:cNvSpPr>
            <a:spLocks noGrp="1"/>
          </p:cNvSpPr>
          <p:nvPr>
            <p:ph type="title"/>
          </p:nvPr>
        </p:nvSpPr>
        <p:spPr>
          <a:xfrm>
            <a:off x="838200" y="584990"/>
            <a:ext cx="10807460" cy="1286942"/>
          </a:xfrm>
        </p:spPr>
        <p:txBody>
          <a:bodyPr>
            <a:normAutofit/>
          </a:bodyPr>
          <a:lstStyle/>
          <a:p>
            <a:r>
              <a:rPr lang="en-IE" b="1" dirty="0">
                <a:latin typeface="Arial" panose="020B0604020202020204" pitchFamily="34" charset="0"/>
                <a:ea typeface="Calibri" panose="020F0502020204030204" pitchFamily="34" charset="0"/>
                <a:cs typeface="Arial" panose="020B0604020202020204" pitchFamily="34" charset="0"/>
              </a:rPr>
              <a:t>Academic life &amp; Learning  - Questions?</a:t>
            </a:r>
          </a:p>
        </p:txBody>
      </p:sp>
    </p:spTree>
    <p:extLst>
      <p:ext uri="{BB962C8B-B14F-4D97-AF65-F5344CB8AC3E}">
        <p14:creationId xmlns:p14="http://schemas.microsoft.com/office/powerpoint/2010/main" val="2836118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182442E-7E04-E6DD-DC6A-60011358917F}"/>
              </a:ext>
            </a:extLst>
          </p:cNvPr>
          <p:cNvSpPr>
            <a:spLocks noGrp="1"/>
          </p:cNvSpPr>
          <p:nvPr>
            <p:ph type="title"/>
          </p:nvPr>
        </p:nvSpPr>
        <p:spPr/>
        <p:txBody>
          <a:bodyPr/>
          <a:lstStyle/>
          <a:p>
            <a:r>
              <a:rPr lang="en-IE" b="1" dirty="0">
                <a:latin typeface="Arial" panose="020B0604020202020204" pitchFamily="34" charset="0"/>
                <a:ea typeface="Calibri" panose="020F0502020204030204" pitchFamily="34" charset="0"/>
                <a:cs typeface="Arial" panose="020B0604020202020204" pitchFamily="34" charset="0"/>
              </a:rPr>
              <a:t>Academic life &amp; Learning</a:t>
            </a:r>
          </a:p>
        </p:txBody>
      </p:sp>
      <p:sp>
        <p:nvSpPr>
          <p:cNvPr id="6" name="Speech Bubble: Rectangle with Corners Rounded 5">
            <a:extLst>
              <a:ext uri="{FF2B5EF4-FFF2-40B4-BE49-F238E27FC236}">
                <a16:creationId xmlns:a16="http://schemas.microsoft.com/office/drawing/2014/main" id="{342E515C-EC34-3839-0599-A136762A6920}"/>
              </a:ext>
            </a:extLst>
          </p:cNvPr>
          <p:cNvSpPr/>
          <p:nvPr/>
        </p:nvSpPr>
        <p:spPr>
          <a:xfrm>
            <a:off x="1181485" y="2003720"/>
            <a:ext cx="3229648" cy="1614494"/>
          </a:xfrm>
          <a:prstGeom prst="wedgeRoundRectCallout">
            <a:avLst>
              <a:gd name="adj1" fmla="val -37425"/>
              <a:gd name="adj2" fmla="val 85720"/>
              <a:gd name="adj3" fmla="val 16667"/>
            </a:avLst>
          </a:prstGeom>
          <a:solidFill>
            <a:srgbClr val="00B05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IE" dirty="0">
                <a:latin typeface="Calibri" panose="020F0502020204030204" pitchFamily="34" charset="0"/>
                <a:ea typeface="Calibri" panose="020F0502020204030204" pitchFamily="34" charset="0"/>
                <a:cs typeface="Calibri" panose="020F0502020204030204" pitchFamily="34" charset="0"/>
              </a:rPr>
              <a:t>Make sure you and your supervisor discuss expectations and get on the same page. Document everything you agree</a:t>
            </a:r>
          </a:p>
        </p:txBody>
      </p:sp>
      <p:sp>
        <p:nvSpPr>
          <p:cNvPr id="8" name="Speech Bubble: Rectangle with Corners Rounded 7">
            <a:extLst>
              <a:ext uri="{FF2B5EF4-FFF2-40B4-BE49-F238E27FC236}">
                <a16:creationId xmlns:a16="http://schemas.microsoft.com/office/drawing/2014/main" id="{DAAAB852-4AAD-C118-A636-37AC85EEA85D}"/>
              </a:ext>
            </a:extLst>
          </p:cNvPr>
          <p:cNvSpPr/>
          <p:nvPr/>
        </p:nvSpPr>
        <p:spPr>
          <a:xfrm>
            <a:off x="6325757" y="2105320"/>
            <a:ext cx="3333558" cy="1744133"/>
          </a:xfrm>
          <a:prstGeom prst="wedgeRoundRectCallout">
            <a:avLst>
              <a:gd name="adj1" fmla="val -26250"/>
              <a:gd name="adj2" fmla="val 75040"/>
              <a:gd name="adj3" fmla="val 16667"/>
            </a:avLst>
          </a:prstGeom>
          <a:solidFill>
            <a:srgbClr val="00B05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IE" sz="1800" b="0" i="0" u="none" strike="noStrike" dirty="0">
                <a:solidFill>
                  <a:schemeClr val="bg1"/>
                </a:solidFill>
                <a:effectLst/>
                <a:latin typeface="Calibri" panose="020F0502020204030204" pitchFamily="34" charset="0"/>
              </a:rPr>
              <a:t>Read the handbook </a:t>
            </a:r>
          </a:p>
          <a:p>
            <a:pPr algn="ctr"/>
            <a:r>
              <a:rPr lang="en-IE" sz="1800" b="0" i="0" u="none" strike="noStrike" dirty="0">
                <a:solidFill>
                  <a:schemeClr val="bg1"/>
                </a:solidFill>
                <a:effectLst/>
                <a:latin typeface="Calibri" panose="020F0502020204030204" pitchFamily="34" charset="0"/>
              </a:rPr>
              <a:t>and submit stuff on time— even if it's not perfect</a:t>
            </a:r>
            <a:endParaRPr lang="en-IE" dirty="0">
              <a:solidFill>
                <a:schemeClr val="bg1"/>
              </a:solidFill>
            </a:endParaRPr>
          </a:p>
        </p:txBody>
      </p:sp>
      <p:sp>
        <p:nvSpPr>
          <p:cNvPr id="11" name="Speech Bubble: Rectangle with Corners Rounded 10">
            <a:extLst>
              <a:ext uri="{FF2B5EF4-FFF2-40B4-BE49-F238E27FC236}">
                <a16:creationId xmlns:a16="http://schemas.microsoft.com/office/drawing/2014/main" id="{3CC40798-93AE-3108-2CCB-B95EA20C0542}"/>
              </a:ext>
            </a:extLst>
          </p:cNvPr>
          <p:cNvSpPr/>
          <p:nvPr/>
        </p:nvSpPr>
        <p:spPr>
          <a:xfrm>
            <a:off x="7372542" y="4392288"/>
            <a:ext cx="3632199" cy="1744134"/>
          </a:xfrm>
          <a:prstGeom prst="wedgeRoundRectCallout">
            <a:avLst>
              <a:gd name="adj1" fmla="val 47974"/>
              <a:gd name="adj2" fmla="val 75134"/>
              <a:gd name="adj3" fmla="val 16667"/>
            </a:avLst>
          </a:prstGeom>
          <a:solidFill>
            <a:srgbClr val="00B05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IE" sz="1800" b="0" i="0" u="none" strike="noStrike" dirty="0">
                <a:solidFill>
                  <a:schemeClr val="bg1"/>
                </a:solidFill>
                <a:effectLst/>
                <a:latin typeface="Calibri" panose="020F0502020204030204" pitchFamily="34" charset="0"/>
              </a:rPr>
              <a:t>I wish I'd known that all PhD students are confused in their first year</a:t>
            </a:r>
          </a:p>
          <a:p>
            <a:pPr algn="ctr"/>
            <a:r>
              <a:rPr lang="en-IE" sz="1800" b="0" i="0" u="none" strike="noStrike" dirty="0">
                <a:solidFill>
                  <a:schemeClr val="bg1"/>
                </a:solidFill>
                <a:effectLst/>
                <a:latin typeface="Calibri" panose="020F0502020204030204" pitchFamily="34" charset="0"/>
              </a:rPr>
              <a:t>Everything takes longer than you think! </a:t>
            </a:r>
            <a:endParaRPr lang="en-IE"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 name="Speech Bubble: Rectangle with Corners Rounded 1">
            <a:extLst>
              <a:ext uri="{FF2B5EF4-FFF2-40B4-BE49-F238E27FC236}">
                <a16:creationId xmlns:a16="http://schemas.microsoft.com/office/drawing/2014/main" id="{C6508357-BF7E-FE2E-3860-63A5EF37A4C1}"/>
              </a:ext>
            </a:extLst>
          </p:cNvPr>
          <p:cNvSpPr/>
          <p:nvPr/>
        </p:nvSpPr>
        <p:spPr>
          <a:xfrm>
            <a:off x="1975041" y="4392289"/>
            <a:ext cx="3333558" cy="1744133"/>
          </a:xfrm>
          <a:prstGeom prst="wedgeRoundRectCallout">
            <a:avLst>
              <a:gd name="adj1" fmla="val -38441"/>
              <a:gd name="adj2" fmla="val 71642"/>
              <a:gd name="adj3" fmla="val 16667"/>
            </a:avLst>
          </a:prstGeom>
          <a:solidFill>
            <a:srgbClr val="00B05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IE" sz="1800" b="0" i="0" u="none" strike="noStrike" dirty="0">
                <a:solidFill>
                  <a:schemeClr val="bg1"/>
                </a:solidFill>
                <a:effectLst/>
                <a:latin typeface="Calibri" panose="020F0502020204030204" pitchFamily="34" charset="0"/>
              </a:rPr>
              <a:t>I wish I had a more thorough understanding of plagiarism beforehand.</a:t>
            </a:r>
            <a:endParaRPr lang="en-IE" dirty="0">
              <a:solidFill>
                <a:schemeClr val="bg1"/>
              </a:solidFill>
            </a:endParaRPr>
          </a:p>
        </p:txBody>
      </p:sp>
    </p:spTree>
    <p:extLst>
      <p:ext uri="{BB962C8B-B14F-4D97-AF65-F5344CB8AC3E}">
        <p14:creationId xmlns:p14="http://schemas.microsoft.com/office/powerpoint/2010/main" val="32054452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91FD7C-BA9E-923A-86B3-5E530DF4D4E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C0FBB5A-AF61-5580-5F91-CB3D4D3A2FA6}"/>
              </a:ext>
            </a:extLst>
          </p:cNvPr>
          <p:cNvSpPr>
            <a:spLocks noGrp="1"/>
          </p:cNvSpPr>
          <p:nvPr>
            <p:ph type="title"/>
          </p:nvPr>
        </p:nvSpPr>
        <p:spPr/>
        <p:txBody>
          <a:bodyPr/>
          <a:lstStyle/>
          <a:p>
            <a:r>
              <a:rPr lang="en-IE" b="1" dirty="0">
                <a:latin typeface="Arial" panose="020B0604020202020204" pitchFamily="34" charset="0"/>
                <a:ea typeface="Calibri" panose="020F0502020204030204" pitchFamily="34" charset="0"/>
                <a:cs typeface="Arial" panose="020B0604020202020204" pitchFamily="34" charset="0"/>
              </a:rPr>
              <a:t>Health &amp; Wellbeing – Questions?</a:t>
            </a:r>
          </a:p>
        </p:txBody>
      </p:sp>
    </p:spTree>
    <p:extLst>
      <p:ext uri="{BB962C8B-B14F-4D97-AF65-F5344CB8AC3E}">
        <p14:creationId xmlns:p14="http://schemas.microsoft.com/office/powerpoint/2010/main" val="24608993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182442E-7E04-E6DD-DC6A-60011358917F}"/>
              </a:ext>
            </a:extLst>
          </p:cNvPr>
          <p:cNvSpPr>
            <a:spLocks noGrp="1"/>
          </p:cNvSpPr>
          <p:nvPr>
            <p:ph type="title"/>
          </p:nvPr>
        </p:nvSpPr>
        <p:spPr/>
        <p:txBody>
          <a:bodyPr/>
          <a:lstStyle/>
          <a:p>
            <a:r>
              <a:rPr lang="en-IE" b="1" dirty="0">
                <a:latin typeface="Arial" panose="020B0604020202020204" pitchFamily="34" charset="0"/>
                <a:ea typeface="Calibri" panose="020F0502020204030204" pitchFamily="34" charset="0"/>
                <a:cs typeface="Arial" panose="020B0604020202020204" pitchFamily="34" charset="0"/>
              </a:rPr>
              <a:t>Health &amp; Wellbeing</a:t>
            </a:r>
          </a:p>
        </p:txBody>
      </p:sp>
      <p:sp>
        <p:nvSpPr>
          <p:cNvPr id="6" name="Speech Bubble: Rectangle with Corners Rounded 5">
            <a:extLst>
              <a:ext uri="{FF2B5EF4-FFF2-40B4-BE49-F238E27FC236}">
                <a16:creationId xmlns:a16="http://schemas.microsoft.com/office/drawing/2014/main" id="{342E515C-EC34-3839-0599-A136762A6920}"/>
              </a:ext>
            </a:extLst>
          </p:cNvPr>
          <p:cNvSpPr/>
          <p:nvPr/>
        </p:nvSpPr>
        <p:spPr>
          <a:xfrm>
            <a:off x="1113752" y="1945860"/>
            <a:ext cx="3229648" cy="1614494"/>
          </a:xfrm>
          <a:prstGeom prst="wedgeRoundRectCallout">
            <a:avLst>
              <a:gd name="adj1" fmla="val -37425"/>
              <a:gd name="adj2" fmla="val 85720"/>
              <a:gd name="adj3" fmla="val 16667"/>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IE" dirty="0">
                <a:latin typeface="Calibri" panose="020F0502020204030204" pitchFamily="34" charset="0"/>
                <a:ea typeface="Calibri" panose="020F0502020204030204" pitchFamily="34" charset="0"/>
                <a:cs typeface="Calibri" panose="020F0502020204030204" pitchFamily="34" charset="0"/>
              </a:rPr>
              <a:t>Register with Disability Service if you have a diagnosis or get it if you haven't yet</a:t>
            </a:r>
          </a:p>
        </p:txBody>
      </p:sp>
      <p:sp>
        <p:nvSpPr>
          <p:cNvPr id="8" name="Speech Bubble: Rectangle with Corners Rounded 7">
            <a:extLst>
              <a:ext uri="{FF2B5EF4-FFF2-40B4-BE49-F238E27FC236}">
                <a16:creationId xmlns:a16="http://schemas.microsoft.com/office/drawing/2014/main" id="{DAAAB852-4AAD-C118-A636-37AC85EEA85D}"/>
              </a:ext>
            </a:extLst>
          </p:cNvPr>
          <p:cNvSpPr/>
          <p:nvPr/>
        </p:nvSpPr>
        <p:spPr>
          <a:xfrm>
            <a:off x="6861467" y="1309453"/>
            <a:ext cx="3333558" cy="1744133"/>
          </a:xfrm>
          <a:prstGeom prst="wedgeRoundRectCallout">
            <a:avLst>
              <a:gd name="adj1" fmla="val -26250"/>
              <a:gd name="adj2" fmla="val 75040"/>
              <a:gd name="adj3" fmla="val 16667"/>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IE" sz="1800" b="0" i="0" u="none" strike="noStrike" dirty="0">
                <a:solidFill>
                  <a:schemeClr val="bg1"/>
                </a:solidFill>
                <a:effectLst/>
                <a:latin typeface="Calibri" panose="020F0502020204030204" pitchFamily="34" charset="0"/>
              </a:rPr>
              <a:t>Your mental health is not something to be sacrificed for the sake of research</a:t>
            </a:r>
            <a:endParaRPr lang="en-IE" dirty="0">
              <a:solidFill>
                <a:schemeClr val="bg1"/>
              </a:solidFill>
            </a:endParaRPr>
          </a:p>
        </p:txBody>
      </p:sp>
      <p:sp>
        <p:nvSpPr>
          <p:cNvPr id="11" name="Speech Bubble: Rectangle with Corners Rounded 10">
            <a:extLst>
              <a:ext uri="{FF2B5EF4-FFF2-40B4-BE49-F238E27FC236}">
                <a16:creationId xmlns:a16="http://schemas.microsoft.com/office/drawing/2014/main" id="{3CC40798-93AE-3108-2CCB-B95EA20C0542}"/>
              </a:ext>
            </a:extLst>
          </p:cNvPr>
          <p:cNvSpPr/>
          <p:nvPr/>
        </p:nvSpPr>
        <p:spPr>
          <a:xfrm>
            <a:off x="6358467" y="3804414"/>
            <a:ext cx="4346481" cy="2131510"/>
          </a:xfrm>
          <a:prstGeom prst="wedgeRoundRectCallout">
            <a:avLst>
              <a:gd name="adj1" fmla="val 47974"/>
              <a:gd name="adj2" fmla="val 75134"/>
              <a:gd name="adj3" fmla="val 16667"/>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IE" sz="1800" b="0" i="0" u="none" strike="noStrike" dirty="0">
                <a:solidFill>
                  <a:schemeClr val="bg1"/>
                </a:solidFill>
                <a:effectLst/>
                <a:latin typeface="Calibri" panose="020F0502020204030204" pitchFamily="34" charset="0"/>
              </a:rPr>
              <a:t>Link in from the start, even if you feel that your situation is not 'bad enough’.</a:t>
            </a:r>
          </a:p>
          <a:p>
            <a:pPr algn="ctr"/>
            <a:endParaRPr lang="en-IE" dirty="0">
              <a:solidFill>
                <a:schemeClr val="bg1"/>
              </a:solidFill>
              <a:latin typeface="Calibri" panose="020F0502020204030204" pitchFamily="34" charset="0"/>
            </a:endParaRPr>
          </a:p>
          <a:p>
            <a:pPr algn="ctr"/>
            <a:r>
              <a:rPr lang="en-IE" sz="1800" b="0" i="0" u="none" strike="noStrike" dirty="0">
                <a:solidFill>
                  <a:schemeClr val="bg1"/>
                </a:solidFill>
                <a:effectLst/>
                <a:latin typeface="Calibri" panose="020F0502020204030204" pitchFamily="34" charset="0"/>
              </a:rPr>
              <a:t> You may not need assistance at the start of your studies but the need could emerge as you progress</a:t>
            </a:r>
            <a:endParaRPr lang="en-IE"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 name="Speech Bubble: Rectangle with Corners Rounded 1">
            <a:extLst>
              <a:ext uri="{FF2B5EF4-FFF2-40B4-BE49-F238E27FC236}">
                <a16:creationId xmlns:a16="http://schemas.microsoft.com/office/drawing/2014/main" id="{C6508357-BF7E-FE2E-3860-63A5EF37A4C1}"/>
              </a:ext>
            </a:extLst>
          </p:cNvPr>
          <p:cNvSpPr/>
          <p:nvPr/>
        </p:nvSpPr>
        <p:spPr>
          <a:xfrm>
            <a:off x="1822640" y="4426156"/>
            <a:ext cx="3477493" cy="1846854"/>
          </a:xfrm>
          <a:prstGeom prst="wedgeRoundRectCallout">
            <a:avLst>
              <a:gd name="adj1" fmla="val -38441"/>
              <a:gd name="adj2" fmla="val 71642"/>
              <a:gd name="adj3" fmla="val 16667"/>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IE" dirty="0">
                <a:solidFill>
                  <a:schemeClr val="bg1"/>
                </a:solidFill>
                <a:latin typeface="Calibri" panose="020F0502020204030204" pitchFamily="34" charset="0"/>
              </a:rPr>
              <a:t>M</a:t>
            </a:r>
            <a:r>
              <a:rPr lang="en-IE" sz="1800" b="0" i="0" u="none" strike="noStrike" dirty="0">
                <a:solidFill>
                  <a:schemeClr val="bg1"/>
                </a:solidFill>
                <a:effectLst/>
                <a:latin typeface="Calibri" panose="020F0502020204030204" pitchFamily="34" charset="0"/>
              </a:rPr>
              <a:t>anagement of health - especially in winter as I come from tropical weather</a:t>
            </a:r>
            <a:endParaRPr lang="en-IE" dirty="0">
              <a:solidFill>
                <a:schemeClr val="bg1"/>
              </a:solidFill>
            </a:endParaRPr>
          </a:p>
        </p:txBody>
      </p:sp>
    </p:spTree>
    <p:extLst>
      <p:ext uri="{BB962C8B-B14F-4D97-AF65-F5344CB8AC3E}">
        <p14:creationId xmlns:p14="http://schemas.microsoft.com/office/powerpoint/2010/main" val="21909433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A9E86B-CB50-3F89-49AC-AC26EE2C03D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72FD75C-F701-1A3A-C4E4-82D6910C8B59}"/>
              </a:ext>
            </a:extLst>
          </p:cNvPr>
          <p:cNvSpPr>
            <a:spLocks noGrp="1"/>
          </p:cNvSpPr>
          <p:nvPr>
            <p:ph type="title"/>
          </p:nvPr>
        </p:nvSpPr>
        <p:spPr>
          <a:xfrm>
            <a:off x="838200" y="584990"/>
            <a:ext cx="10790208" cy="1373206"/>
          </a:xfrm>
        </p:spPr>
        <p:txBody>
          <a:bodyPr>
            <a:normAutofit/>
          </a:bodyPr>
          <a:lstStyle/>
          <a:p>
            <a:r>
              <a:rPr lang="en-IE" b="1" dirty="0">
                <a:latin typeface="Arial" panose="020B0604020202020204" pitchFamily="34" charset="0"/>
                <a:ea typeface="Calibri" panose="020F0502020204030204" pitchFamily="34" charset="0"/>
                <a:cs typeface="Arial" panose="020B0604020202020204" pitchFamily="34" charset="0"/>
              </a:rPr>
              <a:t>Keeping in touch with College –Questions?</a:t>
            </a:r>
          </a:p>
        </p:txBody>
      </p:sp>
    </p:spTree>
    <p:extLst>
      <p:ext uri="{BB962C8B-B14F-4D97-AF65-F5344CB8AC3E}">
        <p14:creationId xmlns:p14="http://schemas.microsoft.com/office/powerpoint/2010/main" val="28884872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182442E-7E04-E6DD-DC6A-60011358917F}"/>
              </a:ext>
            </a:extLst>
          </p:cNvPr>
          <p:cNvSpPr>
            <a:spLocks noGrp="1"/>
          </p:cNvSpPr>
          <p:nvPr>
            <p:ph type="title"/>
          </p:nvPr>
        </p:nvSpPr>
        <p:spPr/>
        <p:txBody>
          <a:bodyPr/>
          <a:lstStyle/>
          <a:p>
            <a:r>
              <a:rPr lang="en-IE" b="1" dirty="0">
                <a:latin typeface="Arial" panose="020B0604020202020204" pitchFamily="34" charset="0"/>
                <a:ea typeface="Calibri" panose="020F0502020204030204" pitchFamily="34" charset="0"/>
                <a:cs typeface="Arial" panose="020B0604020202020204" pitchFamily="34" charset="0"/>
              </a:rPr>
              <a:t>Keeping in touch with College</a:t>
            </a:r>
          </a:p>
        </p:txBody>
      </p:sp>
      <p:sp>
        <p:nvSpPr>
          <p:cNvPr id="6" name="Speech Bubble: Rectangle with Corners Rounded 5">
            <a:extLst>
              <a:ext uri="{FF2B5EF4-FFF2-40B4-BE49-F238E27FC236}">
                <a16:creationId xmlns:a16="http://schemas.microsoft.com/office/drawing/2014/main" id="{342E515C-EC34-3839-0599-A136762A6920}"/>
              </a:ext>
            </a:extLst>
          </p:cNvPr>
          <p:cNvSpPr/>
          <p:nvPr/>
        </p:nvSpPr>
        <p:spPr>
          <a:xfrm>
            <a:off x="927484" y="1893652"/>
            <a:ext cx="3477493" cy="1744133"/>
          </a:xfrm>
          <a:prstGeom prst="wedgeRoundRectCallout">
            <a:avLst>
              <a:gd name="adj1" fmla="val -37425"/>
              <a:gd name="adj2" fmla="val 85720"/>
              <a:gd name="adj3" fmla="val 16667"/>
            </a:avLst>
          </a:prstGeom>
          <a:solidFill>
            <a:schemeClr val="accent6">
              <a:lumMod val="75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IE" dirty="0">
                <a:latin typeface="Calibri" panose="020F0502020204030204" pitchFamily="34" charset="0"/>
                <a:ea typeface="Calibri" panose="020F0502020204030204" pitchFamily="34" charset="0"/>
                <a:cs typeface="Calibri" panose="020F0502020204030204" pitchFamily="34" charset="0"/>
              </a:rPr>
              <a:t>Use College's facilities more and go to the school for those opportunities even when you don't have a class that day!</a:t>
            </a:r>
          </a:p>
        </p:txBody>
      </p:sp>
      <p:sp>
        <p:nvSpPr>
          <p:cNvPr id="8" name="Speech Bubble: Rectangle with Corners Rounded 7">
            <a:extLst>
              <a:ext uri="{FF2B5EF4-FFF2-40B4-BE49-F238E27FC236}">
                <a16:creationId xmlns:a16="http://schemas.microsoft.com/office/drawing/2014/main" id="{DAAAB852-4AAD-C118-A636-37AC85EEA85D}"/>
              </a:ext>
            </a:extLst>
          </p:cNvPr>
          <p:cNvSpPr/>
          <p:nvPr/>
        </p:nvSpPr>
        <p:spPr>
          <a:xfrm>
            <a:off x="6368090" y="1820334"/>
            <a:ext cx="3791910" cy="1927520"/>
          </a:xfrm>
          <a:prstGeom prst="wedgeRoundRectCallout">
            <a:avLst>
              <a:gd name="adj1" fmla="val -26250"/>
              <a:gd name="adj2" fmla="val 75040"/>
              <a:gd name="adj3" fmla="val 16667"/>
            </a:avLst>
          </a:prstGeom>
          <a:solidFill>
            <a:schemeClr val="accent6">
              <a:lumMod val="75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IE" sz="1800" b="0" i="0" u="none" strike="noStrike" dirty="0">
                <a:solidFill>
                  <a:schemeClr val="bg1"/>
                </a:solidFill>
                <a:effectLst/>
                <a:latin typeface="Calibri" panose="020F0502020204030204" pitchFamily="34" charset="0"/>
              </a:rPr>
              <a:t> There are people whose literal job is to help you figure this stuff out!! </a:t>
            </a:r>
          </a:p>
          <a:p>
            <a:pPr algn="ctr"/>
            <a:endParaRPr lang="en-IE" dirty="0">
              <a:solidFill>
                <a:schemeClr val="bg1"/>
              </a:solidFill>
              <a:latin typeface="Calibri" panose="020F0502020204030204" pitchFamily="34" charset="0"/>
            </a:endParaRPr>
          </a:p>
          <a:p>
            <a:pPr algn="ctr"/>
            <a:r>
              <a:rPr lang="en-IE" sz="1800" b="0" i="0" u="none" strike="noStrike" dirty="0">
                <a:solidFill>
                  <a:schemeClr val="bg1"/>
                </a:solidFill>
                <a:effectLst/>
                <a:latin typeface="Calibri" panose="020F0502020204030204" pitchFamily="34" charset="0"/>
              </a:rPr>
              <a:t>Save your energy for your research where possible, that's why you're here.</a:t>
            </a:r>
            <a:endParaRPr lang="en-IE" dirty="0">
              <a:solidFill>
                <a:schemeClr val="bg1"/>
              </a:solidFill>
            </a:endParaRPr>
          </a:p>
        </p:txBody>
      </p:sp>
      <p:sp>
        <p:nvSpPr>
          <p:cNvPr id="11" name="Speech Bubble: Rectangle with Corners Rounded 10">
            <a:extLst>
              <a:ext uri="{FF2B5EF4-FFF2-40B4-BE49-F238E27FC236}">
                <a16:creationId xmlns:a16="http://schemas.microsoft.com/office/drawing/2014/main" id="{3CC40798-93AE-3108-2CCB-B95EA20C0542}"/>
              </a:ext>
            </a:extLst>
          </p:cNvPr>
          <p:cNvSpPr/>
          <p:nvPr/>
        </p:nvSpPr>
        <p:spPr>
          <a:xfrm>
            <a:off x="7372542" y="4392288"/>
            <a:ext cx="3632199" cy="1744134"/>
          </a:xfrm>
          <a:prstGeom prst="wedgeRoundRectCallout">
            <a:avLst>
              <a:gd name="adj1" fmla="val 47974"/>
              <a:gd name="adj2" fmla="val 75134"/>
              <a:gd name="adj3" fmla="val 16667"/>
            </a:avLst>
          </a:prstGeom>
          <a:solidFill>
            <a:schemeClr val="accent6">
              <a:lumMod val="75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IE" sz="1800" b="0" i="0" u="none" strike="noStrike" dirty="0">
                <a:solidFill>
                  <a:schemeClr val="bg1"/>
                </a:solidFill>
                <a:effectLst/>
                <a:latin typeface="Calibri" panose="020F0502020204030204" pitchFamily="34" charset="0"/>
              </a:rPr>
              <a:t> Do ask that question that has been going through your mind, do ask for help. Knowledge of your options is power. </a:t>
            </a:r>
            <a:endParaRPr lang="en-IE"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 name="Speech Bubble: Rectangle with Corners Rounded 1">
            <a:extLst>
              <a:ext uri="{FF2B5EF4-FFF2-40B4-BE49-F238E27FC236}">
                <a16:creationId xmlns:a16="http://schemas.microsoft.com/office/drawing/2014/main" id="{C6508357-BF7E-FE2E-3860-63A5EF37A4C1}"/>
              </a:ext>
            </a:extLst>
          </p:cNvPr>
          <p:cNvSpPr/>
          <p:nvPr/>
        </p:nvSpPr>
        <p:spPr>
          <a:xfrm>
            <a:off x="1892679" y="4172946"/>
            <a:ext cx="3477493" cy="1846854"/>
          </a:xfrm>
          <a:prstGeom prst="wedgeRoundRectCallout">
            <a:avLst>
              <a:gd name="adj1" fmla="val -38441"/>
              <a:gd name="adj2" fmla="val 71642"/>
              <a:gd name="adj3" fmla="val 16667"/>
            </a:avLst>
          </a:prstGeom>
          <a:solidFill>
            <a:schemeClr val="accent6">
              <a:lumMod val="75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IE" sz="1800" b="0" i="0" u="none" strike="noStrike" dirty="0">
                <a:solidFill>
                  <a:schemeClr val="bg1"/>
                </a:solidFill>
                <a:effectLst/>
                <a:latin typeface="Calibri" panose="020F0502020204030204" pitchFamily="34" charset="0"/>
              </a:rPr>
              <a:t>Ask for help...Ego and pride can hold you back from what you really need, but sometimes the bravest thing you can do is reach out.</a:t>
            </a:r>
            <a:endParaRPr lang="en-IE" dirty="0">
              <a:solidFill>
                <a:schemeClr val="bg1"/>
              </a:solidFill>
            </a:endParaRPr>
          </a:p>
        </p:txBody>
      </p:sp>
    </p:spTree>
    <p:extLst>
      <p:ext uri="{BB962C8B-B14F-4D97-AF65-F5344CB8AC3E}">
        <p14:creationId xmlns:p14="http://schemas.microsoft.com/office/powerpoint/2010/main" val="16677871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182442E-7E04-E6DD-DC6A-60011358917F}"/>
              </a:ext>
            </a:extLst>
          </p:cNvPr>
          <p:cNvSpPr>
            <a:spLocks noGrp="1"/>
          </p:cNvSpPr>
          <p:nvPr>
            <p:ph type="title"/>
          </p:nvPr>
        </p:nvSpPr>
        <p:spPr>
          <a:xfrm>
            <a:off x="279400" y="206160"/>
            <a:ext cx="11633200" cy="1116811"/>
          </a:xfrm>
        </p:spPr>
        <p:txBody>
          <a:bodyPr>
            <a:noAutofit/>
          </a:bodyPr>
          <a:lstStyle/>
          <a:p>
            <a:r>
              <a:rPr lang="en-IE" sz="3600" b="1" dirty="0">
                <a:latin typeface="Arial" panose="020B0604020202020204" pitchFamily="34" charset="0"/>
                <a:ea typeface="Calibri" panose="020F0502020204030204" pitchFamily="34" charset="0"/>
                <a:cs typeface="Arial" panose="020B0604020202020204" pitchFamily="34" charset="0"/>
              </a:rPr>
              <a:t>And finally…</a:t>
            </a:r>
            <a:br>
              <a:rPr lang="en-IE" sz="3600" b="1" dirty="0">
                <a:latin typeface="Arial" panose="020B0604020202020204" pitchFamily="34" charset="0"/>
                <a:ea typeface="Calibri" panose="020F0502020204030204" pitchFamily="34" charset="0"/>
                <a:cs typeface="Arial" panose="020B0604020202020204" pitchFamily="34" charset="0"/>
              </a:rPr>
            </a:br>
            <a:r>
              <a:rPr lang="en-IE" sz="3600" b="1" dirty="0">
                <a:latin typeface="Arial" panose="020B0604020202020204" pitchFamily="34" charset="0"/>
                <a:ea typeface="Calibri" panose="020F0502020204030204" pitchFamily="34" charset="0"/>
                <a:cs typeface="Arial" panose="020B0604020202020204" pitchFamily="34" charset="0"/>
              </a:rPr>
              <a:t>Words of encouragement from last year’s postgrads</a:t>
            </a:r>
          </a:p>
        </p:txBody>
      </p:sp>
      <p:sp>
        <p:nvSpPr>
          <p:cNvPr id="6" name="Speech Bubble: Rectangle with Corners Rounded 5">
            <a:extLst>
              <a:ext uri="{FF2B5EF4-FFF2-40B4-BE49-F238E27FC236}">
                <a16:creationId xmlns:a16="http://schemas.microsoft.com/office/drawing/2014/main" id="{342E515C-EC34-3839-0599-A136762A6920}"/>
              </a:ext>
            </a:extLst>
          </p:cNvPr>
          <p:cNvSpPr/>
          <p:nvPr/>
        </p:nvSpPr>
        <p:spPr>
          <a:xfrm>
            <a:off x="5549319" y="1589140"/>
            <a:ext cx="3996268" cy="1606647"/>
          </a:xfrm>
          <a:prstGeom prst="wedgeRoundRectCallout">
            <a:avLst>
              <a:gd name="adj1" fmla="val -41470"/>
              <a:gd name="adj2" fmla="val 69216"/>
              <a:gd name="adj3" fmla="val 16667"/>
            </a:avLst>
          </a:prstGeom>
          <a:solidFill>
            <a:srgbClr val="C000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8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Don't compare yourself with others…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8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You have been selected to be at Trinity, so you are special and always believe in your abilities.</a:t>
            </a:r>
          </a:p>
        </p:txBody>
      </p:sp>
      <p:sp>
        <p:nvSpPr>
          <p:cNvPr id="8" name="Speech Bubble: Rectangle with Corners Rounded 7">
            <a:extLst>
              <a:ext uri="{FF2B5EF4-FFF2-40B4-BE49-F238E27FC236}">
                <a16:creationId xmlns:a16="http://schemas.microsoft.com/office/drawing/2014/main" id="{DAAAB852-4AAD-C118-A636-37AC85EEA85D}"/>
              </a:ext>
            </a:extLst>
          </p:cNvPr>
          <p:cNvSpPr/>
          <p:nvPr/>
        </p:nvSpPr>
        <p:spPr>
          <a:xfrm>
            <a:off x="112380" y="1998962"/>
            <a:ext cx="5068066" cy="1744133"/>
          </a:xfrm>
          <a:prstGeom prst="wedgeRoundRectCallout">
            <a:avLst>
              <a:gd name="adj1" fmla="val -33267"/>
              <a:gd name="adj2" fmla="val 66788"/>
              <a:gd name="adj3" fmla="val 16667"/>
            </a:avLst>
          </a:prstGeom>
          <a:solidFill>
            <a:srgbClr val="C000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If you've moved to another country for the first time, feeling alone is something you won't be able to avoid. Embrace that solitude and use that for your growth both personal and professional. You’ll do great!</a:t>
            </a:r>
            <a:endParaRPr kumimoji="0" lang="en-IE" sz="1800" b="0" i="0" u="none" strike="noStrike" kern="1200" cap="none" spc="0" normalizeH="0" baseline="0" noProof="0" dirty="0">
              <a:ln>
                <a:noFill/>
              </a:ln>
              <a:solidFill>
                <a:srgbClr val="FFFFFF"/>
              </a:solidFill>
              <a:effectLst/>
              <a:uLnTx/>
              <a:uFillTx/>
              <a:latin typeface="Goudy Old Style"/>
              <a:ea typeface="+mn-ea"/>
              <a:cs typeface="+mn-cs"/>
            </a:endParaRPr>
          </a:p>
        </p:txBody>
      </p:sp>
      <p:sp>
        <p:nvSpPr>
          <p:cNvPr id="11" name="Speech Bubble: Rectangle with Corners Rounded 10">
            <a:extLst>
              <a:ext uri="{FF2B5EF4-FFF2-40B4-BE49-F238E27FC236}">
                <a16:creationId xmlns:a16="http://schemas.microsoft.com/office/drawing/2014/main" id="{3CC40798-93AE-3108-2CCB-B95EA20C0542}"/>
              </a:ext>
            </a:extLst>
          </p:cNvPr>
          <p:cNvSpPr/>
          <p:nvPr/>
        </p:nvSpPr>
        <p:spPr>
          <a:xfrm>
            <a:off x="5490052" y="3885982"/>
            <a:ext cx="4859866" cy="2402049"/>
          </a:xfrm>
          <a:prstGeom prst="wedgeRoundRectCallout">
            <a:avLst>
              <a:gd name="adj1" fmla="val 47974"/>
              <a:gd name="adj2" fmla="val 65265"/>
              <a:gd name="adj3" fmla="val 16667"/>
            </a:avLst>
          </a:prstGeom>
          <a:solidFill>
            <a:srgbClr val="C000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Postgrad studies are character building, a fantastic way to build experience and expand networks. Its a very long time, can be stressful at times…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but you can become engrossed in your research which is extremely rewarding</a:t>
            </a:r>
            <a:endParaRPr kumimoji="0" lang="en-IE" sz="18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 name="Speech Bubble: Rectangle with Corners Rounded 1">
            <a:extLst>
              <a:ext uri="{FF2B5EF4-FFF2-40B4-BE49-F238E27FC236}">
                <a16:creationId xmlns:a16="http://schemas.microsoft.com/office/drawing/2014/main" id="{C6508357-BF7E-FE2E-3860-63A5EF37A4C1}"/>
              </a:ext>
            </a:extLst>
          </p:cNvPr>
          <p:cNvSpPr/>
          <p:nvPr/>
        </p:nvSpPr>
        <p:spPr>
          <a:xfrm>
            <a:off x="1486473" y="4163580"/>
            <a:ext cx="3477493" cy="1846854"/>
          </a:xfrm>
          <a:prstGeom prst="wedgeRoundRectCallout">
            <a:avLst>
              <a:gd name="adj1" fmla="val -38441"/>
              <a:gd name="adj2" fmla="val 71642"/>
              <a:gd name="adj3" fmla="val 16667"/>
            </a:avLst>
          </a:prstGeom>
          <a:solidFill>
            <a:srgbClr val="C000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E" dirty="0">
                <a:solidFill>
                  <a:srgbClr val="FFFFFF"/>
                </a:solidFill>
                <a:latin typeface="Calibri" panose="020F0502020204030204" pitchFamily="34" charset="0"/>
              </a:rPr>
              <a:t>E</a:t>
            </a:r>
            <a:r>
              <a:rPr kumimoji="0" lang="en-IE" sz="1800" b="0" i="0" u="none" strike="noStrike" kern="1200" cap="none" spc="0" normalizeH="0" baseline="0" noProof="0" dirty="0" err="1">
                <a:ln>
                  <a:noFill/>
                </a:ln>
                <a:solidFill>
                  <a:srgbClr val="FFFFFF"/>
                </a:solidFill>
                <a:effectLst/>
                <a:uLnTx/>
                <a:uFillTx/>
                <a:latin typeface="Calibri" panose="020F0502020204030204" pitchFamily="34" charset="0"/>
                <a:ea typeface="+mn-ea"/>
                <a:cs typeface="+mn-cs"/>
              </a:rPr>
              <a:t>mbrace</a:t>
            </a:r>
            <a:r>
              <a:rPr kumimoji="0" lang="en-IE"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the opportunity and make the most of everything because Trinity College is such a wonderful place.</a:t>
            </a:r>
            <a:endParaRPr kumimoji="0" lang="en-IE" sz="1800" b="0" i="0" u="none" strike="noStrike" kern="1200" cap="none" spc="0" normalizeH="0" baseline="0" noProof="0" dirty="0">
              <a:ln>
                <a:noFill/>
              </a:ln>
              <a:solidFill>
                <a:srgbClr val="FFFFFF"/>
              </a:solidFill>
              <a:effectLst/>
              <a:uLnTx/>
              <a:uFillTx/>
              <a:latin typeface="Goudy Old Style"/>
              <a:ea typeface="+mn-ea"/>
              <a:cs typeface="+mn-cs"/>
            </a:endParaRPr>
          </a:p>
        </p:txBody>
      </p:sp>
      <p:sp>
        <p:nvSpPr>
          <p:cNvPr id="3" name="Speech Bubble: Rectangle with Corners Rounded 2">
            <a:extLst>
              <a:ext uri="{FF2B5EF4-FFF2-40B4-BE49-F238E27FC236}">
                <a16:creationId xmlns:a16="http://schemas.microsoft.com/office/drawing/2014/main" id="{B2EE5712-7658-A35C-93D5-ABBE574CB96B}"/>
              </a:ext>
            </a:extLst>
          </p:cNvPr>
          <p:cNvSpPr/>
          <p:nvPr/>
        </p:nvSpPr>
        <p:spPr>
          <a:xfrm>
            <a:off x="9914460" y="2438832"/>
            <a:ext cx="1930400" cy="1159105"/>
          </a:xfrm>
          <a:prstGeom prst="wedgeRoundRectCallout">
            <a:avLst>
              <a:gd name="adj1" fmla="val 42350"/>
              <a:gd name="adj2" fmla="val 67382"/>
              <a:gd name="adj3" fmla="val 16667"/>
            </a:avLst>
          </a:prstGeom>
          <a:solidFill>
            <a:srgbClr val="C0000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18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It will be ok!!! </a:t>
            </a:r>
            <a:r>
              <a:rPr kumimoji="0" lang="en-IE" sz="18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endParaRPr kumimoji="0" lang="en-IE" sz="18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390436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peech Bubble: Rectangle with Corners Rounded 9">
            <a:extLst>
              <a:ext uri="{FF2B5EF4-FFF2-40B4-BE49-F238E27FC236}">
                <a16:creationId xmlns:a16="http://schemas.microsoft.com/office/drawing/2014/main" id="{0CB500D5-2A64-0821-ABFF-6CA7C8D44914}"/>
              </a:ext>
            </a:extLst>
          </p:cNvPr>
          <p:cNvSpPr/>
          <p:nvPr/>
        </p:nvSpPr>
        <p:spPr>
          <a:xfrm>
            <a:off x="8195093" y="2721803"/>
            <a:ext cx="3784122" cy="2419541"/>
          </a:xfrm>
          <a:prstGeom prst="wedgeRoundRectCallout">
            <a:avLst>
              <a:gd name="adj1" fmla="val 37102"/>
              <a:gd name="adj2" fmla="val 70543"/>
              <a:gd name="adj3" fmla="val 16667"/>
            </a:avLst>
          </a:prstGeom>
          <a:solidFill>
            <a:schemeClr val="accent6">
              <a:lumMod val="75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IE" sz="3500" b="1" i="0" u="none" strike="noStrike" dirty="0">
                <a:solidFill>
                  <a:schemeClr val="bg1"/>
                </a:solidFill>
                <a:effectLst/>
                <a:latin typeface="Calibri" panose="020F0502020204030204" pitchFamily="34" charset="0"/>
              </a:rPr>
              <a:t>Thanks for listening to us all week!</a:t>
            </a:r>
            <a:endParaRPr lang="en-IE" sz="3500" b="1" dirty="0">
              <a:solidFill>
                <a:schemeClr val="bg1"/>
              </a:solidFill>
            </a:endParaRPr>
          </a:p>
        </p:txBody>
      </p:sp>
      <p:sp>
        <p:nvSpPr>
          <p:cNvPr id="14" name="Title 3">
            <a:extLst>
              <a:ext uri="{FF2B5EF4-FFF2-40B4-BE49-F238E27FC236}">
                <a16:creationId xmlns:a16="http://schemas.microsoft.com/office/drawing/2014/main" id="{07645254-3677-764E-8043-291B84A4FDC8}"/>
              </a:ext>
            </a:extLst>
          </p:cNvPr>
          <p:cNvSpPr>
            <a:spLocks noGrp="1"/>
          </p:cNvSpPr>
          <p:nvPr>
            <p:ph type="title"/>
          </p:nvPr>
        </p:nvSpPr>
        <p:spPr>
          <a:xfrm>
            <a:off x="685800" y="188198"/>
            <a:ext cx="10515600" cy="1116811"/>
          </a:xfrm>
        </p:spPr>
        <p:txBody>
          <a:bodyPr>
            <a:normAutofit/>
          </a:bodyPr>
          <a:lstStyle/>
          <a:p>
            <a:pPr algn="ctr"/>
            <a:r>
              <a:rPr lang="en-IE" b="1" dirty="0">
                <a:latin typeface="Arial" panose="020B0604020202020204" pitchFamily="34" charset="0"/>
                <a:ea typeface="Calibri" panose="020F0502020204030204" pitchFamily="34" charset="0"/>
                <a:cs typeface="Arial" panose="020B0604020202020204" pitchFamily="34" charset="0"/>
              </a:rPr>
              <a:t>Welcome! Have a fantastic year!</a:t>
            </a:r>
          </a:p>
        </p:txBody>
      </p:sp>
      <p:sp>
        <p:nvSpPr>
          <p:cNvPr id="15" name="Subtitle 2">
            <a:extLst>
              <a:ext uri="{FF2B5EF4-FFF2-40B4-BE49-F238E27FC236}">
                <a16:creationId xmlns:a16="http://schemas.microsoft.com/office/drawing/2014/main" id="{CA0CD9DB-408E-8CAD-0D81-111ECFAC1449}"/>
              </a:ext>
            </a:extLst>
          </p:cNvPr>
          <p:cNvSpPr txBox="1">
            <a:spLocks/>
          </p:cNvSpPr>
          <p:nvPr/>
        </p:nvSpPr>
        <p:spPr>
          <a:xfrm>
            <a:off x="8951633" y="6161649"/>
            <a:ext cx="3124069" cy="696351"/>
          </a:xfrm>
          <a:prstGeom prst="rect">
            <a:avLst/>
          </a:prstGeom>
        </p:spPr>
        <p:txBody>
          <a:bodyPr vert="horz" lIns="91440" tIns="45720" rIns="91440" bIns="45720" rtlCol="0" anchor="ctr">
            <a:normAutofit/>
          </a:bodyPr>
          <a:lstStyle>
            <a:lvl1pPr marL="0" indent="0" algn="l" defTabSz="914400" rtl="0" eaLnBrk="1" latinLnBrk="0" hangingPunct="1">
              <a:lnSpc>
                <a:spcPct val="110000"/>
              </a:lnSpc>
              <a:spcBef>
                <a:spcPts val="1000"/>
              </a:spcBef>
              <a:buSzPct val="80000"/>
              <a:buFont typeface="Arial" panose="020B0604020202020204" pitchFamily="34" charset="0"/>
              <a:buNone/>
              <a:defRPr sz="2000" kern="1200">
                <a:solidFill>
                  <a:schemeClr val="tx1"/>
                </a:solidFill>
                <a:latin typeface="+mn-lt"/>
                <a:ea typeface="+mn-ea"/>
                <a:cs typeface="+mn-cs"/>
              </a:defRPr>
            </a:lvl1pPr>
            <a:lvl2pPr marL="457200" indent="0" algn="ctr" defTabSz="914400" rtl="0" eaLnBrk="1" latinLnBrk="0" hangingPunct="1">
              <a:lnSpc>
                <a:spcPct val="110000"/>
              </a:lnSpc>
              <a:spcBef>
                <a:spcPts val="500"/>
              </a:spcBef>
              <a:buSzPct val="80000"/>
              <a:buFont typeface="Goudy Old Style" panose="02020502050305020303" pitchFamily="18" charset="0"/>
              <a:buNone/>
              <a:defRPr sz="2000" i="1" kern="1200">
                <a:solidFill>
                  <a:schemeClr val="tx1"/>
                </a:solidFill>
                <a:latin typeface="+mn-lt"/>
                <a:ea typeface="+mn-ea"/>
                <a:cs typeface="+mn-cs"/>
              </a:defRPr>
            </a:lvl2pPr>
            <a:lvl3pPr marL="914400" indent="0" algn="ctr" defTabSz="914400" rtl="0" eaLnBrk="1" latinLnBrk="0" hangingPunct="1">
              <a:lnSpc>
                <a:spcPct val="110000"/>
              </a:lnSpc>
              <a:spcBef>
                <a:spcPts val="500"/>
              </a:spcBef>
              <a:buSzPct val="80000"/>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110000"/>
              </a:lnSpc>
              <a:spcBef>
                <a:spcPts val="500"/>
              </a:spcBef>
              <a:buSzPct val="80000"/>
              <a:buFont typeface="Goudy Old Style" panose="02020502050305020303" pitchFamily="18" charset="0"/>
              <a:buNone/>
              <a:defRPr sz="1600" i="1" kern="1200">
                <a:solidFill>
                  <a:schemeClr val="tx1"/>
                </a:solidFill>
                <a:latin typeface="+mn-lt"/>
                <a:ea typeface="+mn-ea"/>
                <a:cs typeface="+mn-cs"/>
              </a:defRPr>
            </a:lvl4pPr>
            <a:lvl5pPr marL="1828800" indent="0" algn="ctr" defTabSz="914400" rtl="0" eaLnBrk="1" latinLnBrk="0" hangingPunct="1">
              <a:lnSpc>
                <a:spcPct val="110000"/>
              </a:lnSpc>
              <a:spcBef>
                <a:spcPts val="500"/>
              </a:spcBef>
              <a:buSzPct val="80000"/>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IE" dirty="0">
                <a:latin typeface="Arial" panose="020B0604020202020204" pitchFamily="34" charset="0"/>
                <a:cs typeface="Arial" panose="020B0604020202020204" pitchFamily="34" charset="0"/>
              </a:rPr>
              <a:t>@TCDPGAdvisory</a:t>
            </a:r>
          </a:p>
        </p:txBody>
      </p:sp>
      <p:sp>
        <p:nvSpPr>
          <p:cNvPr id="16" name="Subtitle 2">
            <a:extLst>
              <a:ext uri="{FF2B5EF4-FFF2-40B4-BE49-F238E27FC236}">
                <a16:creationId xmlns:a16="http://schemas.microsoft.com/office/drawing/2014/main" id="{9CA6ADE7-C466-7129-9295-31B6CD661A50}"/>
              </a:ext>
            </a:extLst>
          </p:cNvPr>
          <p:cNvSpPr txBox="1">
            <a:spLocks/>
          </p:cNvSpPr>
          <p:nvPr/>
        </p:nvSpPr>
        <p:spPr>
          <a:xfrm>
            <a:off x="8951633" y="5861787"/>
            <a:ext cx="3124069" cy="696351"/>
          </a:xfrm>
          <a:prstGeom prst="rect">
            <a:avLst/>
          </a:prstGeom>
        </p:spPr>
        <p:txBody>
          <a:bodyPr vert="horz" lIns="91440" tIns="45720" rIns="91440" bIns="45720" rtlCol="0">
            <a:normAutofit/>
          </a:bodyPr>
          <a:lstStyle>
            <a:lvl1pPr marL="228600" indent="-228600" algn="l" defTabSz="914400" rtl="0" eaLnBrk="1" latinLnBrk="0" hangingPunct="1">
              <a:lnSpc>
                <a:spcPct val="110000"/>
              </a:lnSpc>
              <a:spcBef>
                <a:spcPts val="1000"/>
              </a:spcBef>
              <a:buSzPct val="80000"/>
              <a:buFont typeface="Arial" panose="020B0604020202020204" pitchFamily="34" charset="0"/>
              <a:buChar char="•"/>
              <a:defRPr sz="2000" kern="1200">
                <a:solidFill>
                  <a:schemeClr val="tx1"/>
                </a:solidFill>
                <a:latin typeface="+mn-lt"/>
                <a:ea typeface="+mn-ea"/>
                <a:cs typeface="+mn-cs"/>
              </a:defRPr>
            </a:lvl1pPr>
            <a:lvl2pPr marL="502920" indent="-228600" algn="l" defTabSz="914400" rtl="0" eaLnBrk="1" latinLnBrk="0" hangingPunct="1">
              <a:lnSpc>
                <a:spcPct val="110000"/>
              </a:lnSpc>
              <a:spcBef>
                <a:spcPts val="500"/>
              </a:spcBef>
              <a:buSzPct val="80000"/>
              <a:buFont typeface="Goudy Old Style" panose="02020502050305020303" pitchFamily="18" charset="0"/>
              <a:buChar char="–"/>
              <a:defRPr sz="1800" i="1" kern="1200">
                <a:solidFill>
                  <a:schemeClr val="tx1"/>
                </a:solidFill>
                <a:latin typeface="+mn-lt"/>
                <a:ea typeface="+mn-ea"/>
                <a:cs typeface="+mn-cs"/>
              </a:defRPr>
            </a:lvl2pPr>
            <a:lvl3pPr marL="822960" indent="-228600" algn="l" defTabSz="914400" rtl="0" eaLnBrk="1" latinLnBrk="0" hangingPunct="1">
              <a:lnSpc>
                <a:spcPct val="110000"/>
              </a:lnSpc>
              <a:spcBef>
                <a:spcPts val="500"/>
              </a:spcBef>
              <a:buSzPct val="80000"/>
              <a:buFont typeface="Arial" panose="020B0604020202020204" pitchFamily="34" charset="0"/>
              <a:buChar char="•"/>
              <a:defRPr sz="1600" kern="1200">
                <a:solidFill>
                  <a:schemeClr val="tx1"/>
                </a:solidFill>
                <a:latin typeface="+mn-lt"/>
                <a:ea typeface="+mn-ea"/>
                <a:cs typeface="+mn-cs"/>
              </a:defRPr>
            </a:lvl3pPr>
            <a:lvl4pPr marL="1097280" indent="-228600" algn="l" defTabSz="914400" rtl="0" eaLnBrk="1" latinLnBrk="0" hangingPunct="1">
              <a:lnSpc>
                <a:spcPct val="110000"/>
              </a:lnSpc>
              <a:spcBef>
                <a:spcPts val="500"/>
              </a:spcBef>
              <a:buSzPct val="80000"/>
              <a:buFont typeface="Goudy Old Style" panose="02020502050305020303" pitchFamily="18" charset="0"/>
              <a:buChar char="–"/>
              <a:defRPr sz="1400" i="1" kern="1200">
                <a:solidFill>
                  <a:schemeClr val="tx1"/>
                </a:solidFill>
                <a:latin typeface="+mn-lt"/>
                <a:ea typeface="+mn-ea"/>
                <a:cs typeface="+mn-cs"/>
              </a:defRPr>
            </a:lvl4pPr>
            <a:lvl5pPr marL="1371600" indent="-228600" algn="l" defTabSz="914400" rtl="0" eaLnBrk="1" latinLnBrk="0" hangingPunct="1">
              <a:lnSpc>
                <a:spcPct val="110000"/>
              </a:lnSpc>
              <a:spcBef>
                <a:spcPts val="500"/>
              </a:spcBef>
              <a:buSzPct val="80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IE" dirty="0">
                <a:latin typeface="Arial" panose="020B0604020202020204" pitchFamily="34" charset="0"/>
                <a:cs typeface="Arial" panose="020B0604020202020204" pitchFamily="34" charset="0"/>
              </a:rPr>
              <a:t>postgrad.support@tcd.ie</a:t>
            </a:r>
          </a:p>
        </p:txBody>
      </p:sp>
      <p:pic>
        <p:nvPicPr>
          <p:cNvPr id="1026" name="Picture 2" descr="Qr code&#10;&#10;Description automatically generated">
            <a:extLst>
              <a:ext uri="{FF2B5EF4-FFF2-40B4-BE49-F238E27FC236}">
                <a16:creationId xmlns:a16="http://schemas.microsoft.com/office/drawing/2014/main" id="{B5BDCC34-99EA-B11B-1B6F-0E29D9A8CA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06501" y="3247997"/>
            <a:ext cx="3463666" cy="3463666"/>
          </a:xfrm>
          <a:prstGeom prst="rect">
            <a:avLst/>
          </a:prstGeom>
          <a:noFill/>
          <a:extLst>
            <a:ext uri="{909E8E84-426E-40DD-AFC4-6F175D3DCCD1}">
              <a14:hiddenFill xmlns:a14="http://schemas.microsoft.com/office/drawing/2010/main">
                <a:solidFill>
                  <a:srgbClr val="FFFFFF"/>
                </a:solidFill>
              </a14:hiddenFill>
            </a:ext>
          </a:extLst>
        </p:spPr>
      </p:pic>
      <p:sp>
        <p:nvSpPr>
          <p:cNvPr id="2" name="Speech Bubble: Rectangle with Corners Rounded 1">
            <a:extLst>
              <a:ext uri="{FF2B5EF4-FFF2-40B4-BE49-F238E27FC236}">
                <a16:creationId xmlns:a16="http://schemas.microsoft.com/office/drawing/2014/main" id="{DBAD9A60-5E5C-D6BD-4C1A-586836F4C355}"/>
              </a:ext>
            </a:extLst>
          </p:cNvPr>
          <p:cNvSpPr/>
          <p:nvPr/>
        </p:nvSpPr>
        <p:spPr>
          <a:xfrm>
            <a:off x="212785" y="1417078"/>
            <a:ext cx="4109050" cy="2835746"/>
          </a:xfrm>
          <a:prstGeom prst="wedgeRoundRectCallout">
            <a:avLst>
              <a:gd name="adj1" fmla="val -31877"/>
              <a:gd name="adj2" fmla="val 63929"/>
              <a:gd name="adj3" fmla="val 16667"/>
            </a:avLst>
          </a:prstGeom>
          <a:solidFill>
            <a:schemeClr val="accent6">
              <a:lumMod val="75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IE" sz="2800" b="1" i="0" u="none" strike="noStrike" dirty="0">
                <a:solidFill>
                  <a:schemeClr val="bg1"/>
                </a:solidFill>
                <a:effectLst/>
                <a:latin typeface="Calibri" panose="020F0502020204030204" pitchFamily="34" charset="0"/>
              </a:rPr>
              <a:t>Recordings of all orientation sessions are on the Orientation Timetable website or at the QR link below!</a:t>
            </a:r>
            <a:endParaRPr lang="en-IE" sz="2800" b="1" dirty="0">
              <a:solidFill>
                <a:schemeClr val="bg1"/>
              </a:solidFill>
            </a:endParaRPr>
          </a:p>
        </p:txBody>
      </p:sp>
    </p:spTree>
    <p:extLst>
      <p:ext uri="{BB962C8B-B14F-4D97-AF65-F5344CB8AC3E}">
        <p14:creationId xmlns:p14="http://schemas.microsoft.com/office/powerpoint/2010/main" val="1159935809"/>
      </p:ext>
    </p:extLst>
  </p:cSld>
  <p:clrMapOvr>
    <a:masterClrMapping/>
  </p:clrMapOvr>
</p:sld>
</file>

<file path=ppt/theme/theme1.xml><?xml version="1.0" encoding="utf-8"?>
<a:theme xmlns:a="http://schemas.openxmlformats.org/drawingml/2006/main" name="ArchwayVTI">
  <a:themeElements>
    <a:clrScheme name="AnalogousFromDarkSeedLeftStep">
      <a:dk1>
        <a:srgbClr val="000000"/>
      </a:dk1>
      <a:lt1>
        <a:srgbClr val="FFFFFF"/>
      </a:lt1>
      <a:dk2>
        <a:srgbClr val="1A212E"/>
      </a:dk2>
      <a:lt2>
        <a:srgbClr val="F0F3F1"/>
      </a:lt2>
      <a:accent1>
        <a:srgbClr val="E729A7"/>
      </a:accent1>
      <a:accent2>
        <a:srgbClr val="C517D5"/>
      </a:accent2>
      <a:accent3>
        <a:srgbClr val="8829E7"/>
      </a:accent3>
      <a:accent4>
        <a:srgbClr val="3E30D9"/>
      </a:accent4>
      <a:accent5>
        <a:srgbClr val="2968E7"/>
      </a:accent5>
      <a:accent6>
        <a:srgbClr val="17A5D5"/>
      </a:accent6>
      <a:hlink>
        <a:srgbClr val="3F54BF"/>
      </a:hlink>
      <a:folHlink>
        <a:srgbClr val="7F7F7F"/>
      </a:folHlink>
    </a:clrScheme>
    <a:fontScheme name="Archway">
      <a:majorFont>
        <a:latin typeface="Felix Titling"/>
        <a:ea typeface=""/>
        <a:cs typeface=""/>
      </a:majorFont>
      <a:minorFont>
        <a:latin typeface="Goudy Old Styl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rchwayVTI" id="{309F1D27-9968-4F93-BA7C-3666A757FD2E}" vid="{76D8E8FD-8787-4E56-A14A-C28BF58ABEEE}"/>
    </a:ext>
  </a:extLst>
</a:theme>
</file>

<file path=docProps/app.xml><?xml version="1.0" encoding="utf-8"?>
<Properties xmlns="http://schemas.openxmlformats.org/officeDocument/2006/extended-properties" xmlns:vt="http://schemas.openxmlformats.org/officeDocument/2006/docPropsVTypes">
  <TotalTime>143</TotalTime>
  <Words>750</Words>
  <Application>Microsoft Office PowerPoint</Application>
  <PresentationFormat>Widescreen</PresentationFormat>
  <Paragraphs>56</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Felix Titling</vt:lpstr>
      <vt:lpstr>Goudy Old Style</vt:lpstr>
      <vt:lpstr>ArchwayVTI</vt:lpstr>
      <vt:lpstr>Being a Postgraduate Student at Trinity:  Q&amp;A with the Postgraduate Advisory Service</vt:lpstr>
      <vt:lpstr>Money and Budgeting  - Questions?</vt:lpstr>
      <vt:lpstr>Money and Budgeting</vt:lpstr>
      <vt:lpstr>Work- Life Balance  - Questions?</vt:lpstr>
      <vt:lpstr>Work- Life Balance</vt:lpstr>
      <vt:lpstr>Academic life &amp; Learning  - Questions?</vt:lpstr>
      <vt:lpstr>Academic life &amp; Learning</vt:lpstr>
      <vt:lpstr>Health &amp; Wellbeing – Questions?</vt:lpstr>
      <vt:lpstr>Health &amp; Wellbeing</vt:lpstr>
      <vt:lpstr>Keeping in touch with College –Questions?</vt:lpstr>
      <vt:lpstr>Keeping in touch with College</vt:lpstr>
      <vt:lpstr>And finally… Words of encouragement from last year’s postgrads</vt:lpstr>
      <vt:lpstr>Welcome! Have a fantastic year!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Being a Postgraduate Student at Trinity: Q&amp;A with the Postgraduate Advisory Service</dc:title>
  <dc:creator>Martin Mc Andrew</dc:creator>
  <cp:lastModifiedBy>Martin Mc Andrew</cp:lastModifiedBy>
  <cp:revision>5</cp:revision>
  <dcterms:created xsi:type="dcterms:W3CDTF">2023-09-04T12:10:56Z</dcterms:created>
  <dcterms:modified xsi:type="dcterms:W3CDTF">2026-09-10T13:38:57Z</dcterms:modified>
</cp:coreProperties>
</file>